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69" r:id="rId3"/>
    <p:sldId id="281" r:id="rId4"/>
    <p:sldId id="284" r:id="rId5"/>
    <p:sldId id="285" r:id="rId6"/>
    <p:sldId id="278" r:id="rId7"/>
    <p:sldId id="286" r:id="rId8"/>
    <p:sldId id="263" r:id="rId9"/>
    <p:sldId id="26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9" userDrawn="1">
          <p15:clr>
            <a:srgbClr val="F26B43"/>
          </p15:clr>
        </p15:guide>
        <p15:guide id="4" pos="7401" userDrawn="1">
          <p15:clr>
            <a:srgbClr val="F26B43"/>
          </p15:clr>
        </p15:guide>
        <p15:guide id="5" orient="horz" pos="278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227"/>
    <a:srgbClr val="FAFCBC"/>
    <a:srgbClr val="FCFDDD"/>
    <a:srgbClr val="CEBD96"/>
    <a:srgbClr val="C7B388"/>
    <a:srgbClr val="D4CFC5"/>
    <a:srgbClr val="605550"/>
    <a:srgbClr val="545243"/>
    <a:srgbClr val="443B3A"/>
    <a:srgbClr val="616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156" y="102"/>
      </p:cViewPr>
      <p:guideLst>
        <p:guide orient="horz" pos="2160"/>
        <p:guide pos="3840"/>
        <p:guide pos="279"/>
        <p:guide pos="7401"/>
        <p:guide orient="horz" pos="278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58A5B-A4C5-42BA-89E9-10F55E5A3D46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34C8-DE01-4967-8504-92E88DCF6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0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02809-F843-F358-6A57-16D5C51F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C6B427-3ACA-D58B-5D36-132437C51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4D860E-B991-453E-D00A-32DCC0DE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B6A86-25CC-E966-8E08-E11CC4726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8A11-D6D2-45DD-4D89-A189736F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A9BA20-99EA-4CEA-3380-1B6C4F224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1348E7-9064-28AB-70ED-5537A6CF8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F47DE-3DA6-DF0F-F775-5FB9AF961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6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1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B52DA-5191-2A3E-D1B1-C4CACD768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E98269-36A0-67C7-0E30-B6BE4B733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A42B0D-EF35-A6AB-A21F-A330D00D0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59A947-BC24-498C-154E-9DAC30D4F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4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57CAD-B111-F496-19A9-88B85E39F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3C1AF7-3EC4-5DE3-F30C-19A14D9ED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E65C7-0FCB-2456-0886-5975B7E9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86728-087D-8086-EDDE-17BCBC95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6CA98-FACC-970A-3D61-8816FB4B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7D54-9D11-4031-8C1F-3C2E0B943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32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CECF5-E2DA-D5E6-6C3F-CE3B7897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CD099-A069-DB0E-92BC-E3A95435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74831-2A98-460F-2971-3241A390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0F651-1C37-90EB-E0F4-0131A753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FDE13-F259-D5E7-E217-38A097DD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7D54-9D11-4031-8C1F-3C2E0B943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82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B6743B7-240A-2231-E09C-7D2EAC4077D7}"/>
              </a:ext>
            </a:extLst>
          </p:cNvPr>
          <p:cNvCxnSpPr>
            <a:cxnSpLocks/>
          </p:cNvCxnSpPr>
          <p:nvPr userDrawn="1"/>
        </p:nvCxnSpPr>
        <p:spPr>
          <a:xfrm>
            <a:off x="204788" y="441325"/>
            <a:ext cx="0" cy="6416675"/>
          </a:xfrm>
          <a:prstGeom prst="line">
            <a:avLst/>
          </a:prstGeom>
          <a:ln w="6350">
            <a:solidFill>
              <a:schemeClr val="bg1">
                <a:lumMod val="75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3BC1F-A763-3E31-BDFA-6B0D5EDF1F9D}"/>
              </a:ext>
            </a:extLst>
          </p:cNvPr>
          <p:cNvGrpSpPr/>
          <p:nvPr userDrawn="1"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3B42B2F-49A8-DD9D-EF11-4F290E0597C8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E10B18B-3416-3C30-0790-61CC57AA5432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FDAD82DA-1930-3DB6-79FE-4F99750E5942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5A5991A1-7885-E0B2-81F0-1C98079DA1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블랙, 상징, 램프, 빛이(가) 표시된 사진&#10;&#10;AI 생성 콘텐츠는 정확하지 않을 수 있습니다.">
            <a:hlinkClick r:id="rId2" action="ppaction://hlinksldjump"/>
            <a:extLst>
              <a:ext uri="{FF2B5EF4-FFF2-40B4-BE49-F238E27FC236}">
                <a16:creationId xmlns:a16="http://schemas.microsoft.com/office/drawing/2014/main" id="{C04D069C-9F13-DCC5-B65B-2CD75D4FBA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210686-A47C-52E4-5719-9BB5C4E38FCC}"/>
              </a:ext>
            </a:extLst>
          </p:cNvPr>
          <p:cNvGrpSpPr/>
          <p:nvPr userDrawn="1"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71BCD7-D3AF-693A-9013-51D9FB9A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44334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310B0A-98F3-884E-5765-461182672694}"/>
                </a:ext>
              </a:extLst>
            </p:cNvPr>
            <p:cNvGrpSpPr/>
            <p:nvPr/>
          </p:nvGrpSpPr>
          <p:grpSpPr>
            <a:xfrm>
              <a:off x="442913" y="83174"/>
              <a:ext cx="848557" cy="276999"/>
              <a:chOff x="442913" y="83174"/>
              <a:chExt cx="848557" cy="276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A9FF7A-3850-092E-4409-5BDD0A847330}"/>
                  </a:ext>
                </a:extLst>
              </p:cNvPr>
              <p:cNvSpPr txBox="1"/>
              <p:nvPr/>
            </p:nvSpPr>
            <p:spPr>
              <a:xfrm>
                <a:off x="442913" y="83174"/>
                <a:ext cx="335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01.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078F99-8DA2-F8C8-AE10-90830D25C78F}"/>
                  </a:ext>
                </a:extLst>
              </p:cNvPr>
              <p:cNvSpPr txBox="1"/>
              <p:nvPr/>
            </p:nvSpPr>
            <p:spPr>
              <a:xfrm>
                <a:off x="821222" y="83174"/>
                <a:ext cx="470248" cy="2769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1800" dirty="0">
                    <a:solidFill>
                      <a:schemeClr val="bg1"/>
                    </a:solidFill>
                  </a:rPr>
                  <a:t>개요</a:t>
                </a:r>
                <a:endParaRPr lang="en-US" altLang="ko-KR" sz="1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027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기본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3BC1F-A763-3E31-BDFA-6B0D5EDF1F9D}"/>
              </a:ext>
            </a:extLst>
          </p:cNvPr>
          <p:cNvGrpSpPr/>
          <p:nvPr userDrawn="1"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3B42B2F-49A8-DD9D-EF11-4F290E0597C8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E10B18B-3416-3C30-0790-61CC57AA5432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FDAD82DA-1930-3DB6-79FE-4F99750E5942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5A5991A1-7885-E0B2-81F0-1C98079DA1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371BCD7-D3AF-693A-9013-51D9FB9A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34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310B0A-98F3-884E-5765-461182672694}"/>
              </a:ext>
            </a:extLst>
          </p:cNvPr>
          <p:cNvGrpSpPr/>
          <p:nvPr/>
        </p:nvGrpSpPr>
        <p:grpSpPr>
          <a:xfrm>
            <a:off x="442913" y="83174"/>
            <a:ext cx="1300604" cy="276999"/>
            <a:chOff x="442913" y="83174"/>
            <a:chExt cx="1300604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9FF7A-3850-092E-4409-5BDD0A847330}"/>
                </a:ext>
              </a:extLst>
            </p:cNvPr>
            <p:cNvSpPr txBox="1"/>
            <p:nvPr/>
          </p:nvSpPr>
          <p:spPr>
            <a:xfrm>
              <a:off x="442913" y="83174"/>
              <a:ext cx="3670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02.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078F99-8DA2-F8C8-AE10-90830D25C78F}"/>
                </a:ext>
              </a:extLst>
            </p:cNvPr>
            <p:cNvSpPr txBox="1"/>
            <p:nvPr/>
          </p:nvSpPr>
          <p:spPr>
            <a:xfrm>
              <a:off x="821222" y="83174"/>
              <a:ext cx="922295" cy="276999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기본 액션</a:t>
              </a:r>
              <a:endParaRPr lang="en-US" altLang="ko-KR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그림 24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A01E8B-0E53-FBFB-B438-BF34AF5F0B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8189" y="3037084"/>
            <a:ext cx="228320" cy="293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032161-E81B-094A-CFE0-168F07F29982}"/>
              </a:ext>
            </a:extLst>
          </p:cNvPr>
          <p:cNvCxnSpPr>
            <a:cxnSpLocks/>
          </p:cNvCxnSpPr>
          <p:nvPr userDrawn="1"/>
        </p:nvCxnSpPr>
        <p:spPr>
          <a:xfrm>
            <a:off x="204788" y="441325"/>
            <a:ext cx="0" cy="6416675"/>
          </a:xfrm>
          <a:prstGeom prst="line">
            <a:avLst/>
          </a:prstGeom>
          <a:ln w="6350">
            <a:solidFill>
              <a:schemeClr val="bg1">
                <a:lumMod val="75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31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63C332-1CC6-1D73-C6C6-B490215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AA4D43-08BF-3342-13EE-FCBFC1F3F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8D04B-43C6-2BB8-7A50-BCA1439FD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6782-E346-EB10-E1A9-9DADF0E9F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E3672-7946-E38D-13F8-873F35237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017D54-9D11-4031-8C1F-3C2E0B943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E35D5-E2D7-2D13-21B0-86BA7246D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79C1924-9110-20D4-82DB-9FFA180458BE}"/>
              </a:ext>
            </a:extLst>
          </p:cNvPr>
          <p:cNvGrpSpPr/>
          <p:nvPr/>
        </p:nvGrpSpPr>
        <p:grpSpPr>
          <a:xfrm>
            <a:off x="9405009" y="6088707"/>
            <a:ext cx="2603598" cy="492442"/>
            <a:chOff x="9405009" y="6057929"/>
            <a:chExt cx="2603598" cy="49244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B31545-BCE3-0547-7376-C869E9582A14}"/>
                </a:ext>
              </a:extLst>
            </p:cNvPr>
            <p:cNvSpPr txBox="1"/>
            <p:nvPr/>
          </p:nvSpPr>
          <p:spPr>
            <a:xfrm>
              <a:off x="9405009" y="6057929"/>
              <a:ext cx="26035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137DFF-AEB9-807E-B9B7-055B3C0382F8}"/>
                </a:ext>
              </a:extLst>
            </p:cNvPr>
            <p:cNvSpPr txBox="1"/>
            <p:nvPr/>
          </p:nvSpPr>
          <p:spPr>
            <a:xfrm>
              <a:off x="11064118" y="6304150"/>
              <a:ext cx="94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작성자 </a:t>
              </a:r>
              <a:r>
                <a:rPr lang="en-US" altLang="ko-KR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</p:grpSp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CB7795-317E-0293-CFBA-83A351FC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45" y="6253641"/>
            <a:ext cx="1168111" cy="327508"/>
          </a:xfrm>
          <a:prstGeom prst="rect">
            <a:avLst/>
          </a:prstGeom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E97DB71-C890-7B22-C799-7FA35A4B3301}"/>
              </a:ext>
            </a:extLst>
          </p:cNvPr>
          <p:cNvGrpSpPr/>
          <p:nvPr/>
        </p:nvGrpSpPr>
        <p:grpSpPr>
          <a:xfrm>
            <a:off x="4723724" y="2425829"/>
            <a:ext cx="2744553" cy="923330"/>
            <a:chOff x="2132091" y="1052994"/>
            <a:chExt cx="2744553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BFBB1B-4795-E0EA-8435-DB9DBC57B892}"/>
                </a:ext>
              </a:extLst>
            </p:cNvPr>
            <p:cNvSpPr txBox="1"/>
            <p:nvPr/>
          </p:nvSpPr>
          <p:spPr>
            <a:xfrm>
              <a:off x="2132091" y="1052994"/>
              <a:ext cx="16626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spc="400" dirty="0">
                  <a:solidFill>
                    <a:schemeClr val="bg1"/>
                  </a:solidFill>
                  <a:effectLst/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1D1A03-4394-D3C6-8D9F-5A48D90812FB}"/>
                </a:ext>
              </a:extLst>
            </p:cNvPr>
            <p:cNvSpPr txBox="1"/>
            <p:nvPr/>
          </p:nvSpPr>
          <p:spPr>
            <a:xfrm>
              <a:off x="3659644" y="1453104"/>
              <a:ext cx="1217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effectLst/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(Sage)</a:t>
              </a:r>
              <a:endParaRPr lang="ko-KR" altLang="en-US" sz="28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5C261B6-1ED9-C633-0ADB-A8DFD0EF0BD7}"/>
              </a:ext>
            </a:extLst>
          </p:cNvPr>
          <p:cNvSpPr txBox="1"/>
          <p:nvPr/>
        </p:nvSpPr>
        <p:spPr>
          <a:xfrm>
            <a:off x="5055491" y="3472270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클래스 컨셉 및 스킬 디자인 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96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2E44A-18E9-938B-E346-AE8B30BC7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66408E8-91B5-2EA9-B4AF-B6AD71F5FEB2}"/>
              </a:ext>
            </a:extLst>
          </p:cNvPr>
          <p:cNvSpPr/>
          <p:nvPr/>
        </p:nvSpPr>
        <p:spPr>
          <a:xfrm>
            <a:off x="0" y="0"/>
            <a:ext cx="4576941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F30B0-D0FF-28AC-0212-95C2CAD07848}"/>
              </a:ext>
            </a:extLst>
          </p:cNvPr>
          <p:cNvSpPr txBox="1"/>
          <p:nvPr/>
        </p:nvSpPr>
        <p:spPr>
          <a:xfrm>
            <a:off x="1424451" y="622768"/>
            <a:ext cx="1728037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9A6B51-98A7-1490-451E-10C54D921F37}"/>
              </a:ext>
            </a:extLst>
          </p:cNvPr>
          <p:cNvGrpSpPr/>
          <p:nvPr/>
        </p:nvGrpSpPr>
        <p:grpSpPr>
          <a:xfrm>
            <a:off x="4576941" y="911898"/>
            <a:ext cx="2162755" cy="5034205"/>
            <a:chOff x="4576941" y="1231252"/>
            <a:chExt cx="2162755" cy="50342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51A7B0-DEE2-D8A5-D3E2-83BA28F135A0}"/>
                </a:ext>
              </a:extLst>
            </p:cNvPr>
            <p:cNvGrpSpPr/>
            <p:nvPr/>
          </p:nvGrpSpPr>
          <p:grpSpPr>
            <a:xfrm>
              <a:off x="4576941" y="1231252"/>
              <a:ext cx="2013676" cy="909274"/>
              <a:chOff x="4576941" y="1231252"/>
              <a:chExt cx="2013676" cy="90927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293BCB-F6AD-59DF-83F6-BCE33D3782D6}"/>
                  </a:ext>
                </a:extLst>
              </p:cNvPr>
              <p:cNvSpPr txBox="1"/>
              <p:nvPr/>
            </p:nvSpPr>
            <p:spPr>
              <a:xfrm>
                <a:off x="5471102" y="1539029"/>
                <a:ext cx="1119515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(1) </a:t>
                </a:r>
                <a:r>
                  <a:rPr lang="ko-KR" altLang="en-US" dirty="0"/>
                  <a:t>기획 의도</a:t>
                </a:r>
                <a:endParaRPr lang="en-US" altLang="ko-KR" dirty="0"/>
              </a:p>
              <a:p>
                <a:r>
                  <a:rPr lang="en-US" altLang="ko-KR" dirty="0"/>
                  <a:t>(2) </a:t>
                </a:r>
                <a:r>
                  <a:rPr lang="ko-KR" altLang="en-US" dirty="0"/>
                  <a:t>클래스 소개</a:t>
                </a:r>
                <a:endParaRPr lang="en-US" altLang="ko-KR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8EF5D-FC3B-4E89-9619-531AA8C4F7A2}"/>
                  </a:ext>
                </a:extLst>
              </p:cNvPr>
              <p:cNvSpPr txBox="1"/>
              <p:nvPr/>
            </p:nvSpPr>
            <p:spPr>
              <a:xfrm>
                <a:off x="4576941" y="1231252"/>
                <a:ext cx="846071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sz="2000" dirty="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01.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18C57E-B9BD-9054-3AED-70A3F5E9A787}"/>
                  </a:ext>
                </a:extLst>
              </p:cNvPr>
              <p:cNvSpPr txBox="1"/>
              <p:nvPr/>
            </p:nvSpPr>
            <p:spPr>
              <a:xfrm>
                <a:off x="5471102" y="1296065"/>
                <a:ext cx="456389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rgbClr val="212227"/>
                    </a:solidFill>
                  </a:rPr>
                  <a:t>개요</a:t>
                </a:r>
                <a:endParaRPr lang="en-US" altLang="ko-KR" dirty="0">
                  <a:solidFill>
                    <a:srgbClr val="212227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6AF6FB7-BC1D-0715-6534-6ADD3CC56D2A}"/>
                </a:ext>
              </a:extLst>
            </p:cNvPr>
            <p:cNvGrpSpPr/>
            <p:nvPr/>
          </p:nvGrpSpPr>
          <p:grpSpPr>
            <a:xfrm>
              <a:off x="4576941" y="2606229"/>
              <a:ext cx="1704814" cy="909274"/>
              <a:chOff x="4576941" y="2606229"/>
              <a:chExt cx="1704814" cy="90927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5B3704-3CFE-DEC2-7F76-85398F7CD0AD}"/>
                  </a:ext>
                </a:extLst>
              </p:cNvPr>
              <p:cNvSpPr txBox="1"/>
              <p:nvPr/>
            </p:nvSpPr>
            <p:spPr>
              <a:xfrm>
                <a:off x="5471102" y="2914006"/>
                <a:ext cx="681895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/>
                  <a:t>(1) </a:t>
                </a:r>
                <a:r>
                  <a:rPr lang="ko-KR" altLang="en-US" dirty="0"/>
                  <a:t>평타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(2) </a:t>
                </a:r>
                <a:r>
                  <a:rPr lang="ko-KR" altLang="en-US" dirty="0"/>
                  <a:t>회피</a:t>
                </a:r>
                <a:endParaRPr lang="en-US" altLang="ko-KR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0702C-E409-CC3F-85FD-77CFC068BA90}"/>
                  </a:ext>
                </a:extLst>
              </p:cNvPr>
              <p:cNvSpPr txBox="1"/>
              <p:nvPr/>
            </p:nvSpPr>
            <p:spPr>
              <a:xfrm>
                <a:off x="4576941" y="2606229"/>
                <a:ext cx="881337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200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en-US" altLang="ko-KR" dirty="0"/>
                  <a:t>02.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F93CC-D877-9542-68AD-B8D862FC7B8A}"/>
                  </a:ext>
                </a:extLst>
              </p:cNvPr>
              <p:cNvSpPr txBox="1"/>
              <p:nvPr/>
            </p:nvSpPr>
            <p:spPr>
              <a:xfrm>
                <a:off x="5471102" y="2671042"/>
                <a:ext cx="810653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solidFill>
                      <a:srgbClr val="21222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/>
                  <a:t>기본 액션</a:t>
                </a:r>
                <a:endParaRPr lang="en-US" altLang="ko-KR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CB7288E-38F9-4695-B7DE-DE60093BCA73}"/>
                </a:ext>
              </a:extLst>
            </p:cNvPr>
            <p:cNvGrpSpPr/>
            <p:nvPr/>
          </p:nvGrpSpPr>
          <p:grpSpPr>
            <a:xfrm>
              <a:off x="4576941" y="3981206"/>
              <a:ext cx="1880626" cy="909274"/>
              <a:chOff x="4576941" y="3981206"/>
              <a:chExt cx="1880626" cy="90927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042B08-AC0D-A5DC-59CD-8A40D8ECFD5B}"/>
                  </a:ext>
                </a:extLst>
              </p:cNvPr>
              <p:cNvSpPr txBox="1"/>
              <p:nvPr/>
            </p:nvSpPr>
            <p:spPr>
              <a:xfrm>
                <a:off x="5471102" y="4288983"/>
                <a:ext cx="986465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/>
                  <a:t>(1) </a:t>
                </a:r>
                <a:r>
                  <a:rPr lang="ko-KR" altLang="en-US" dirty="0"/>
                  <a:t>스킬 구성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(2) </a:t>
                </a:r>
                <a:r>
                  <a:rPr lang="ko-KR" altLang="en-US" dirty="0"/>
                  <a:t>상세 설명</a:t>
                </a:r>
                <a:endParaRPr lang="en-US" altLang="ko-KR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E870C3-2069-184E-3F1C-F9AAB82D7064}"/>
                  </a:ext>
                </a:extLst>
              </p:cNvPr>
              <p:cNvSpPr txBox="1"/>
              <p:nvPr/>
            </p:nvSpPr>
            <p:spPr>
              <a:xfrm>
                <a:off x="4576941" y="3981206"/>
                <a:ext cx="887749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200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en-US" altLang="ko-KR" dirty="0"/>
                  <a:t>03.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F1C9B0-1A33-22A7-3E45-5A45A794CDC6}"/>
                  </a:ext>
                </a:extLst>
              </p:cNvPr>
              <p:cNvSpPr txBox="1"/>
              <p:nvPr/>
            </p:nvSpPr>
            <p:spPr>
              <a:xfrm>
                <a:off x="5471102" y="4046019"/>
                <a:ext cx="966144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solidFill>
                      <a:srgbClr val="21222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/>
                  <a:t>액티브 스킬</a:t>
                </a:r>
                <a:endParaRPr lang="en-US" altLang="ko-KR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A9BE512-C411-A078-D853-AC88522F05EA}"/>
                </a:ext>
              </a:extLst>
            </p:cNvPr>
            <p:cNvGrpSpPr/>
            <p:nvPr/>
          </p:nvGrpSpPr>
          <p:grpSpPr>
            <a:xfrm>
              <a:off x="4576941" y="5356183"/>
              <a:ext cx="2162755" cy="909274"/>
              <a:chOff x="4576941" y="5356183"/>
              <a:chExt cx="2162755" cy="90927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59B6CC-0098-F068-D875-B69A05D163CD}"/>
                  </a:ext>
                </a:extLst>
              </p:cNvPr>
              <p:cNvSpPr txBox="1"/>
              <p:nvPr/>
            </p:nvSpPr>
            <p:spPr>
              <a:xfrm>
                <a:off x="5471102" y="5663960"/>
                <a:ext cx="1268594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/>
                  <a:t>(1) </a:t>
                </a:r>
                <a:r>
                  <a:rPr lang="ko-KR" altLang="en-US" dirty="0"/>
                  <a:t>추천 스킬 조합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(2) </a:t>
                </a:r>
                <a:r>
                  <a:rPr lang="ko-KR" altLang="en-US" dirty="0"/>
                  <a:t>플레이 예시</a:t>
                </a:r>
                <a:endParaRPr lang="en-US" altLang="ko-KR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41F1-9BD9-71B3-C149-764AA449122D}"/>
                  </a:ext>
                </a:extLst>
              </p:cNvPr>
              <p:cNvSpPr txBox="1"/>
              <p:nvPr/>
            </p:nvSpPr>
            <p:spPr>
              <a:xfrm>
                <a:off x="4576941" y="5356183"/>
                <a:ext cx="894161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200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en-US" altLang="ko-KR" dirty="0"/>
                  <a:t>04.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67EF92-6D30-4D75-422D-4BB867BC16E7}"/>
                  </a:ext>
                </a:extLst>
              </p:cNvPr>
              <p:cNvSpPr txBox="1"/>
              <p:nvPr/>
            </p:nvSpPr>
            <p:spPr>
              <a:xfrm>
                <a:off x="5471102" y="5420996"/>
                <a:ext cx="966144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solidFill>
                      <a:srgbClr val="21222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/>
                  <a:t>게임 플레이</a:t>
                </a:r>
                <a:endParaRPr lang="en-US" altLang="ko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82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F30C-4207-5360-ECE2-39ADC86B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F915FE-8EC6-F222-AFE1-570A29EAD92B}"/>
              </a:ext>
            </a:extLst>
          </p:cNvPr>
          <p:cNvSpPr txBox="1"/>
          <p:nvPr/>
        </p:nvSpPr>
        <p:spPr>
          <a:xfrm>
            <a:off x="1291470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 descr="의류, 의상 디자인, 여성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D5F5BA-BC6B-1956-6490-52B6FC330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378"/>
          <a:stretch>
            <a:fillRect/>
          </a:stretch>
        </p:blipFill>
        <p:spPr>
          <a:xfrm>
            <a:off x="4619064" y="1387306"/>
            <a:ext cx="2953869" cy="529149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4E8A582-1EB4-59EC-0CD7-AF656617F3E9}"/>
              </a:ext>
            </a:extLst>
          </p:cNvPr>
          <p:cNvGrpSpPr/>
          <p:nvPr/>
        </p:nvGrpSpPr>
        <p:grpSpPr>
          <a:xfrm>
            <a:off x="1759115" y="833308"/>
            <a:ext cx="8673771" cy="553998"/>
            <a:chOff x="1981189" y="833308"/>
            <a:chExt cx="8673771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1076E0-F810-1B46-376C-EB385B3B4A27}"/>
                </a:ext>
              </a:extLst>
            </p:cNvPr>
            <p:cNvSpPr txBox="1"/>
            <p:nvPr/>
          </p:nvSpPr>
          <p:spPr>
            <a:xfrm>
              <a:off x="2277706" y="987197"/>
              <a:ext cx="8080738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고리를 통해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시전을 보조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인과의 전략적 활용으로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공격의 템포를 조절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근</a:t>
              </a:r>
              <a:r>
                <a:rPr lang="en-US" altLang="ko-KR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중거리 마법사</a:t>
              </a:r>
              <a:endPara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202A1D-E8E8-AD33-F274-35EAD356307C}"/>
                </a:ext>
              </a:extLst>
            </p:cNvPr>
            <p:cNvSpPr txBox="1"/>
            <p:nvPr/>
          </p:nvSpPr>
          <p:spPr>
            <a:xfrm>
              <a:off x="1981189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6A50CF-980B-0E40-37C2-A6D98C248849}"/>
                </a:ext>
              </a:extLst>
            </p:cNvPr>
            <p:cNvSpPr txBox="1"/>
            <p:nvPr/>
          </p:nvSpPr>
          <p:spPr>
            <a:xfrm>
              <a:off x="10424128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D6794B-633E-908A-C534-21BE96CC5AA7}"/>
              </a:ext>
            </a:extLst>
          </p:cNvPr>
          <p:cNvGrpSpPr/>
          <p:nvPr/>
        </p:nvGrpSpPr>
        <p:grpSpPr>
          <a:xfrm>
            <a:off x="608532" y="2227678"/>
            <a:ext cx="4234504" cy="925343"/>
            <a:chOff x="608532" y="2105758"/>
            <a:chExt cx="4234504" cy="9253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717F1C0-9A97-CC12-BB99-647833339E53}"/>
                </a:ext>
              </a:extLst>
            </p:cNvPr>
            <p:cNvGrpSpPr/>
            <p:nvPr/>
          </p:nvGrpSpPr>
          <p:grpSpPr>
            <a:xfrm>
              <a:off x="614301" y="2368701"/>
              <a:ext cx="4228735" cy="662400"/>
              <a:chOff x="915209" y="2508678"/>
              <a:chExt cx="4228735" cy="662400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36EAA8-BEFE-438E-CED2-DA54C2371CBE}"/>
                  </a:ext>
                </a:extLst>
              </p:cNvPr>
              <p:cNvGrpSpPr/>
              <p:nvPr/>
            </p:nvGrpSpPr>
            <p:grpSpPr>
              <a:xfrm>
                <a:off x="915209" y="2508678"/>
                <a:ext cx="3486176" cy="662400"/>
                <a:chOff x="379243" y="1752288"/>
                <a:chExt cx="3486176" cy="662400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2055AA86-D550-BD3F-E7BD-5EE76B18244A}"/>
                    </a:ext>
                  </a:extLst>
                </p:cNvPr>
                <p:cNvSpPr/>
                <p:nvPr/>
              </p:nvSpPr>
              <p:spPr>
                <a:xfrm>
                  <a:off x="379243" y="1752288"/>
                  <a:ext cx="3486176" cy="66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E6CEE75-E87F-5036-FDA2-805BC82D0B74}"/>
                    </a:ext>
                  </a:extLst>
                </p:cNvPr>
                <p:cNvSpPr txBox="1"/>
                <p:nvPr/>
              </p:nvSpPr>
              <p:spPr>
                <a:xfrm>
                  <a:off x="379243" y="1838364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t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성반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을 무기로 사용하며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성반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고리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는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스킬의 시전을 보조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시전 속도 증가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or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대신 시전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CD09726-0015-348A-9836-E76D02313E0E}"/>
                  </a:ext>
                </a:extLst>
              </p:cNvPr>
              <p:cNvSpPr/>
              <p:nvPr/>
            </p:nvSpPr>
            <p:spPr>
              <a:xfrm>
                <a:off x="5035944" y="2785984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85FBD99-6F5A-942E-1850-AD41B6A8B8C1}"/>
                  </a:ext>
                </a:extLst>
              </p:cNvPr>
              <p:cNvCxnSpPr>
                <a:cxnSpLocks/>
                <a:stCxn id="59" idx="2"/>
                <a:endCxn id="61" idx="3"/>
              </p:cNvCxnSpPr>
              <p:nvPr/>
            </p:nvCxnSpPr>
            <p:spPr>
              <a:xfrm flipH="1" flipV="1">
                <a:off x="4401385" y="2839878"/>
                <a:ext cx="634559" cy="106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94FCBE0-6600-2B28-757F-F0EA7B2468B0}"/>
                </a:ext>
              </a:extLst>
            </p:cNvPr>
            <p:cNvGrpSpPr/>
            <p:nvPr/>
          </p:nvGrpSpPr>
          <p:grpSpPr>
            <a:xfrm>
              <a:off x="608532" y="2105758"/>
              <a:ext cx="1962745" cy="262943"/>
              <a:chOff x="608532" y="2105758"/>
              <a:chExt cx="1962745" cy="26294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42012B1-5B5B-643C-462E-6CE3280F418D}"/>
                  </a:ext>
                </a:extLst>
              </p:cNvPr>
              <p:cNvSpPr txBox="1"/>
              <p:nvPr/>
            </p:nvSpPr>
            <p:spPr>
              <a:xfrm>
                <a:off x="608532" y="2105758"/>
                <a:ext cx="1014234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성반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 도구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AF267D-1746-6C93-A200-7044BC7E17FA}"/>
                  </a:ext>
                </a:extLst>
              </p:cNvPr>
              <p:cNvSpPr txBox="1"/>
              <p:nvPr/>
            </p:nvSpPr>
            <p:spPr>
              <a:xfrm>
                <a:off x="1622766" y="2105758"/>
                <a:ext cx="948511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시전 보조</a:t>
                </a:r>
                <a:endParaRPr lang="en-US" altLang="ko-KR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39EAB8-726B-4191-DCF7-45AF6838F3A5}"/>
              </a:ext>
            </a:extLst>
          </p:cNvPr>
          <p:cNvGrpSpPr/>
          <p:nvPr/>
        </p:nvGrpSpPr>
        <p:grpSpPr>
          <a:xfrm>
            <a:off x="608532" y="4156727"/>
            <a:ext cx="4234504" cy="925554"/>
            <a:chOff x="608532" y="3918497"/>
            <a:chExt cx="4234504" cy="9255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281249-86C2-0BC7-793C-588D769BC1AB}"/>
                </a:ext>
              </a:extLst>
            </p:cNvPr>
            <p:cNvGrpSpPr/>
            <p:nvPr/>
          </p:nvGrpSpPr>
          <p:grpSpPr>
            <a:xfrm>
              <a:off x="614301" y="4181440"/>
              <a:ext cx="4228735" cy="662611"/>
              <a:chOff x="614301" y="5586046"/>
              <a:chExt cx="4228735" cy="662611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3974201D-E7A9-9FCF-35B7-92254CA3C861}"/>
                  </a:ext>
                </a:extLst>
              </p:cNvPr>
              <p:cNvGrpSpPr/>
              <p:nvPr/>
            </p:nvGrpSpPr>
            <p:grpSpPr>
              <a:xfrm>
                <a:off x="614301" y="5586046"/>
                <a:ext cx="3486176" cy="662611"/>
                <a:chOff x="379243" y="1752288"/>
                <a:chExt cx="3486176" cy="662611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6D3076FD-0812-DF4D-1567-93609D5A3BD3}"/>
                    </a:ext>
                  </a:extLst>
                </p:cNvPr>
                <p:cNvSpPr/>
                <p:nvPr/>
              </p:nvSpPr>
              <p:spPr>
                <a:xfrm>
                  <a:off x="379243" y="1752288"/>
                  <a:ext cx="3486176" cy="66261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47710B3-1B6D-8D5A-8302-5F1184F10677}"/>
                    </a:ext>
                  </a:extLst>
                </p:cNvPr>
                <p:cNvSpPr txBox="1"/>
                <p:nvPr/>
              </p:nvSpPr>
              <p:spPr>
                <a:xfrm>
                  <a:off x="379243" y="1838469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우주의 다양한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천문 현상을 파악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한 후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전장에 구현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하는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점성술사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컨셉의 클래스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BD0CE1F-D06C-F612-CE08-D39B4492E3D5}"/>
                  </a:ext>
                </a:extLst>
              </p:cNvPr>
              <p:cNvSpPr/>
              <p:nvPr/>
            </p:nvSpPr>
            <p:spPr>
              <a:xfrm>
                <a:off x="4735036" y="5863352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7070EB18-890D-840E-AF12-A16B3849023B}"/>
                  </a:ext>
                </a:extLst>
              </p:cNvPr>
              <p:cNvCxnSpPr>
                <a:cxnSpLocks/>
                <a:stCxn id="67" idx="2"/>
                <a:endCxn id="69" idx="3"/>
              </p:cNvCxnSpPr>
              <p:nvPr/>
            </p:nvCxnSpPr>
            <p:spPr>
              <a:xfrm flipH="1">
                <a:off x="4100477" y="5917352"/>
                <a:ext cx="63455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D39798-B6B4-C3A6-9EA3-762768846253}"/>
                </a:ext>
              </a:extLst>
            </p:cNvPr>
            <p:cNvGrpSpPr/>
            <p:nvPr/>
          </p:nvGrpSpPr>
          <p:grpSpPr>
            <a:xfrm>
              <a:off x="608532" y="3918497"/>
              <a:ext cx="1614894" cy="262943"/>
              <a:chOff x="608532" y="5323103"/>
              <a:chExt cx="1614894" cy="262943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0907C39-8584-A9D8-98CD-4089D5096C2F}"/>
                  </a:ext>
                </a:extLst>
              </p:cNvPr>
              <p:cNvSpPr txBox="1"/>
              <p:nvPr/>
            </p:nvSpPr>
            <p:spPr>
              <a:xfrm>
                <a:off x="608532" y="5323103"/>
                <a:ext cx="666383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점성술사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2EB3D1-BF89-EEA0-C123-C6E8B59A1AF2}"/>
                  </a:ext>
                </a:extLst>
              </p:cNvPr>
              <p:cNvSpPr txBox="1"/>
              <p:nvPr/>
            </p:nvSpPr>
            <p:spPr>
              <a:xfrm>
                <a:off x="1274915" y="5323103"/>
                <a:ext cx="948511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 현상 구현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6CC914-33F6-6E85-8F49-429405F92893}"/>
              </a:ext>
            </a:extLst>
          </p:cNvPr>
          <p:cNvGrpSpPr/>
          <p:nvPr/>
        </p:nvGrpSpPr>
        <p:grpSpPr>
          <a:xfrm>
            <a:off x="7328578" y="4873622"/>
            <a:ext cx="4249121" cy="925554"/>
            <a:chOff x="7328578" y="4876445"/>
            <a:chExt cx="4249121" cy="92555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9B66C6-A5FA-5D73-3087-B2D6F9526844}"/>
                </a:ext>
              </a:extLst>
            </p:cNvPr>
            <p:cNvGrpSpPr/>
            <p:nvPr/>
          </p:nvGrpSpPr>
          <p:grpSpPr>
            <a:xfrm>
              <a:off x="7328578" y="5139388"/>
              <a:ext cx="4249121" cy="662611"/>
              <a:chOff x="7480184" y="3130560"/>
              <a:chExt cx="4249121" cy="66261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4D6D3C4-29BB-29DF-84A9-4914ABC34CAA}"/>
                  </a:ext>
                </a:extLst>
              </p:cNvPr>
              <p:cNvGrpSpPr/>
              <p:nvPr/>
            </p:nvGrpSpPr>
            <p:grpSpPr>
              <a:xfrm>
                <a:off x="8243129" y="3130560"/>
                <a:ext cx="3486176" cy="662611"/>
                <a:chOff x="1305262" y="1752288"/>
                <a:chExt cx="3486176" cy="662611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0BD2F15-5233-D2F7-9E0C-F5BA2384395D}"/>
                    </a:ext>
                  </a:extLst>
                </p:cNvPr>
                <p:cNvSpPr/>
                <p:nvPr/>
              </p:nvSpPr>
              <p:spPr>
                <a:xfrm>
                  <a:off x="1305262" y="1752288"/>
                  <a:ext cx="3486176" cy="66261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CD2F1AD-5FA6-7304-F6D0-82CF680D2FBA}"/>
                    </a:ext>
                  </a:extLst>
                </p:cNvPr>
                <p:cNvSpPr txBox="1"/>
                <p:nvPr/>
              </p:nvSpPr>
              <p:spPr>
                <a:xfrm>
                  <a:off x="1305262" y="1838469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운용 난이도는 높지만 이에 걸맞는 확실한 리턴으로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성장 동기 제공 및 지속 플레이 유도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C3BE61A-2C22-FCB8-3798-AFD5DA4FA18F}"/>
                  </a:ext>
                </a:extLst>
              </p:cNvPr>
              <p:cNvSpPr/>
              <p:nvPr/>
            </p:nvSpPr>
            <p:spPr>
              <a:xfrm>
                <a:off x="7480184" y="340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DC74B3D-666F-FD9D-959D-304A0E879556}"/>
                  </a:ext>
                </a:extLst>
              </p:cNvPr>
              <p:cNvCxnSpPr>
                <a:cxnSpLocks/>
                <a:stCxn id="30" idx="6"/>
                <a:endCxn id="33" idx="1"/>
              </p:cNvCxnSpPr>
              <p:nvPr/>
            </p:nvCxnSpPr>
            <p:spPr>
              <a:xfrm>
                <a:off x="7588184" y="3461866"/>
                <a:ext cx="65494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448F793-5AA1-D9E3-56F0-3DFCEFFF63EB}"/>
                </a:ext>
              </a:extLst>
            </p:cNvPr>
            <p:cNvGrpSpPr/>
            <p:nvPr/>
          </p:nvGrpSpPr>
          <p:grpSpPr>
            <a:xfrm>
              <a:off x="8091523" y="4876445"/>
              <a:ext cx="1725501" cy="262943"/>
              <a:chOff x="8091523" y="4876445"/>
              <a:chExt cx="1725501" cy="26294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E95ACB-0417-AA68-4408-35D4F09E85F7}"/>
                  </a:ext>
                </a:extLst>
              </p:cNvPr>
              <p:cNvSpPr txBox="1"/>
              <p:nvPr/>
            </p:nvSpPr>
            <p:spPr>
              <a:xfrm>
                <a:off x="8091523" y="4876445"/>
                <a:ext cx="1059118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높은 운용 난이도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6077-5CE9-5F3F-D8C4-95F63A7CA1EE}"/>
                  </a:ext>
                </a:extLst>
              </p:cNvPr>
              <p:cNvSpPr txBox="1"/>
              <p:nvPr/>
            </p:nvSpPr>
            <p:spPr>
              <a:xfrm>
                <a:off x="9150641" y="4876445"/>
                <a:ext cx="666383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숙련자용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B448F0-2C63-0A61-B074-B2CF9036EAF0}"/>
              </a:ext>
            </a:extLst>
          </p:cNvPr>
          <p:cNvGrpSpPr/>
          <p:nvPr/>
        </p:nvGrpSpPr>
        <p:grpSpPr>
          <a:xfrm>
            <a:off x="7328578" y="2841580"/>
            <a:ext cx="4249121" cy="925554"/>
            <a:chOff x="7328578" y="2841580"/>
            <a:chExt cx="4249121" cy="92555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B99BD14-709D-24CC-1720-EE46E401FAB2}"/>
                </a:ext>
              </a:extLst>
            </p:cNvPr>
            <p:cNvGrpSpPr/>
            <p:nvPr/>
          </p:nvGrpSpPr>
          <p:grpSpPr>
            <a:xfrm>
              <a:off x="7328578" y="3104523"/>
              <a:ext cx="4249121" cy="662611"/>
              <a:chOff x="7480184" y="3130560"/>
              <a:chExt cx="4249121" cy="662611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3B036B08-B39A-1376-7994-13C527798620}"/>
                  </a:ext>
                </a:extLst>
              </p:cNvPr>
              <p:cNvGrpSpPr/>
              <p:nvPr/>
            </p:nvGrpSpPr>
            <p:grpSpPr>
              <a:xfrm>
                <a:off x="8243129" y="3130560"/>
                <a:ext cx="3486176" cy="662611"/>
                <a:chOff x="1305262" y="1752288"/>
                <a:chExt cx="3486176" cy="662611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517F6DE-3279-26D0-8726-CC844FA9D426}"/>
                    </a:ext>
                  </a:extLst>
                </p:cNvPr>
                <p:cNvSpPr/>
                <p:nvPr/>
              </p:nvSpPr>
              <p:spPr>
                <a:xfrm>
                  <a:off x="1305262" y="1752288"/>
                  <a:ext cx="3486176" cy="66261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89B6E3-C2D9-FD99-2E58-3C32F4EF8A09}"/>
                    </a:ext>
                  </a:extLst>
                </p:cNvPr>
                <p:cNvSpPr txBox="1"/>
                <p:nvPr/>
              </p:nvSpPr>
              <p:spPr>
                <a:xfrm>
                  <a:off x="1305262" y="1838469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자원 활용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공격의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템포를 조절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하는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능동적인 전투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현자 전용 전투 자원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=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인과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E619B105-D408-57C3-9CDE-C04E30DD5D33}"/>
                  </a:ext>
                </a:extLst>
              </p:cNvPr>
              <p:cNvSpPr/>
              <p:nvPr/>
            </p:nvSpPr>
            <p:spPr>
              <a:xfrm>
                <a:off x="7480184" y="340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C48D7EB-6B8D-D946-5AB0-E785B73652AA}"/>
                  </a:ext>
                </a:extLst>
              </p:cNvPr>
              <p:cNvCxnSpPr>
                <a:cxnSpLocks/>
                <a:stCxn id="79" idx="6"/>
                <a:endCxn id="82" idx="1"/>
              </p:cNvCxnSpPr>
              <p:nvPr/>
            </p:nvCxnSpPr>
            <p:spPr>
              <a:xfrm>
                <a:off x="7588184" y="3461866"/>
                <a:ext cx="65494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EB304E9-B7CF-6E2C-2014-DAC99492B0F4}"/>
                </a:ext>
              </a:extLst>
            </p:cNvPr>
            <p:cNvGrpSpPr/>
            <p:nvPr/>
          </p:nvGrpSpPr>
          <p:grpSpPr>
            <a:xfrm>
              <a:off x="8091523" y="2841580"/>
              <a:ext cx="1962745" cy="262943"/>
              <a:chOff x="8091523" y="2841580"/>
              <a:chExt cx="1962745" cy="262943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DEA9344-6F07-B8E2-F0C6-6E8CDCE82741}"/>
                  </a:ext>
                </a:extLst>
              </p:cNvPr>
              <p:cNvSpPr txBox="1"/>
              <p:nvPr/>
            </p:nvSpPr>
            <p:spPr>
              <a:xfrm>
                <a:off x="8091523" y="2841580"/>
                <a:ext cx="1014234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자원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활용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7CBDBB-14CA-5995-FC99-3A76CE1A22FB}"/>
                  </a:ext>
                </a:extLst>
              </p:cNvPr>
              <p:cNvSpPr txBox="1"/>
              <p:nvPr/>
            </p:nvSpPr>
            <p:spPr>
              <a:xfrm>
                <a:off x="9105757" y="2841580"/>
                <a:ext cx="948511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공격 템포 조절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2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78DBC-2B46-B9B2-55A8-1C53BDCD8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5A4D12E-981E-F579-DEBA-91D25CE841BC}"/>
              </a:ext>
            </a:extLst>
          </p:cNvPr>
          <p:cNvSpPr txBox="1"/>
          <p:nvPr/>
        </p:nvSpPr>
        <p:spPr>
          <a:xfrm>
            <a:off x="1291470" y="98563"/>
            <a:ext cx="1012631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05A45A7-0F9F-7C2B-CB6B-EE6EF7D611F2}"/>
              </a:ext>
            </a:extLst>
          </p:cNvPr>
          <p:cNvGrpSpPr/>
          <p:nvPr/>
        </p:nvGrpSpPr>
        <p:grpSpPr>
          <a:xfrm>
            <a:off x="8347651" y="1809912"/>
            <a:ext cx="2895682" cy="3238175"/>
            <a:chOff x="6468254" y="982979"/>
            <a:chExt cx="3863085" cy="4320000"/>
          </a:xfrm>
        </p:grpSpPr>
        <p:pic>
          <p:nvPicPr>
            <p:cNvPr id="3" name="그림 2" descr="의류, 덮개, 의상 디자인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D77DE8C-C710-15D4-731B-D039D990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4"/>
            <a:stretch>
              <a:fillRect/>
            </a:stretch>
          </p:blipFill>
          <p:spPr>
            <a:xfrm>
              <a:off x="6746242" y="982979"/>
              <a:ext cx="1936161" cy="4320000"/>
            </a:xfrm>
            <a:prstGeom prst="rect">
              <a:avLst/>
            </a:prstGeom>
          </p:spPr>
        </p:pic>
        <p:pic>
          <p:nvPicPr>
            <p:cNvPr id="5" name="그림 4" descr="금속, 나선, 금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5C2689-2F47-721E-E3C4-11A09226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5" t="4475" r="14303" b="3598"/>
            <a:stretch>
              <a:fillRect/>
            </a:stretch>
          </p:blipFill>
          <p:spPr>
            <a:xfrm>
              <a:off x="8816118" y="982980"/>
              <a:ext cx="842007" cy="97004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54E1F5F-4A3E-8B2A-0552-DF15A4FEE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1326" y="982979"/>
              <a:ext cx="0" cy="432000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486F5AE-DDAF-8705-FC2F-5415E4C5D6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982980"/>
              <a:ext cx="36817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A7EF69-A60E-D764-AD93-DCB98BA66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5302979"/>
              <a:ext cx="135150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74DD325-06C8-1890-26E4-B8B332D9AD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6118" y="1953021"/>
              <a:ext cx="13576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8D0F44C-7088-DB7F-A277-D9F407CB7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2665" y="982980"/>
              <a:ext cx="0" cy="970042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3A43FD-CE19-C19A-98EB-D8DCA15D2005}"/>
                </a:ext>
              </a:extLst>
            </p:cNvPr>
            <p:cNvSpPr txBox="1"/>
            <p:nvPr/>
          </p:nvSpPr>
          <p:spPr>
            <a:xfrm>
              <a:off x="9713991" y="1304575"/>
              <a:ext cx="617348" cy="3268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40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4E9460-300D-DEF5-D6D4-9B6F319F51B0}"/>
                </a:ext>
              </a:extLst>
            </p:cNvPr>
            <p:cNvSpPr txBox="1"/>
            <p:nvPr/>
          </p:nvSpPr>
          <p:spPr>
            <a:xfrm>
              <a:off x="6468254" y="2979552"/>
              <a:ext cx="506144" cy="3268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176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3CA1A905-F0B2-677F-6D1C-5C275F274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43821"/>
              </p:ext>
            </p:extLst>
          </p:nvPr>
        </p:nvGraphicFramePr>
        <p:xfrm>
          <a:off x="442913" y="2083987"/>
          <a:ext cx="7393148" cy="287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967">
                  <a:extLst>
                    <a:ext uri="{9D8B030D-6E8A-4147-A177-3AD203B41FA5}">
                      <a16:colId xmlns:a16="http://schemas.microsoft.com/office/drawing/2014/main" val="1784549110"/>
                    </a:ext>
                  </a:extLst>
                </a:gridCol>
                <a:gridCol w="6383181">
                  <a:extLst>
                    <a:ext uri="{9D8B030D-6E8A-4147-A177-3AD203B41FA5}">
                      <a16:colId xmlns:a16="http://schemas.microsoft.com/office/drawing/2014/main" val="1689322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(Sage)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 및 특징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현자는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컨셉으로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신비로운 현상들을 관측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하고 그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원리와 법칙을 파악하여 현실로 구현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이들은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효율을 추구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하며 최소한의 과정으로 최대의 결과를 내기위해 끝없이 노력합니다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16428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무기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Astrolabe</a:t>
                      </a:r>
                      <a:endParaRPr lang="en-US" altLang="ko-KR" sz="3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5251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자원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0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주력 스탯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지능</a:t>
                      </a: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3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고리를 통해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스킬의 시전을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인과의 전략적 활용으로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공격의 템포를 조절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하는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근</a:t>
                      </a:r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/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중거리 마법사</a:t>
                      </a: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86118"/>
                  </a:ext>
                </a:extLst>
              </a:tr>
            </a:tbl>
          </a:graphicData>
        </a:graphic>
      </p:graphicFrame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A96C9D-5B67-9FD4-1657-E4CA06B3EB5B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A24BE-C81D-E3FE-E982-49CBF74531B1}"/>
              </a:ext>
            </a:extLst>
          </p:cNvPr>
          <p:cNvSpPr txBox="1"/>
          <p:nvPr/>
        </p:nvSpPr>
        <p:spPr>
          <a:xfrm>
            <a:off x="8820475" y="1592545"/>
            <a:ext cx="827151" cy="1449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컨셉 이미지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C82B4-BE47-252C-7BE8-EB8D4DEA02D4}"/>
              </a:ext>
            </a:extLst>
          </p:cNvPr>
          <p:cNvSpPr txBox="1"/>
          <p:nvPr/>
        </p:nvSpPr>
        <p:spPr>
          <a:xfrm>
            <a:off x="10045428" y="1592545"/>
            <a:ext cx="738985" cy="1449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컨셉 이미지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3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49913-FD7F-C062-BD7E-71180FFFA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DDBBC-F15A-CA53-5EAD-BD77D885018C}"/>
              </a:ext>
            </a:extLst>
          </p:cNvPr>
          <p:cNvSpPr txBox="1"/>
          <p:nvPr/>
        </p:nvSpPr>
        <p:spPr>
          <a:xfrm>
            <a:off x="1291470" y="98563"/>
            <a:ext cx="1012631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4426A779-6E62-26E8-23C3-0AE4F5789289}"/>
              </a:ext>
            </a:extLst>
          </p:cNvPr>
          <p:cNvGrpSpPr/>
          <p:nvPr/>
        </p:nvGrpSpPr>
        <p:grpSpPr>
          <a:xfrm>
            <a:off x="442913" y="875637"/>
            <a:ext cx="9621518" cy="2728558"/>
            <a:chOff x="442913" y="875637"/>
            <a:chExt cx="9621518" cy="2728558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95B70A-AD1D-70D3-900E-5785936BC46B}"/>
                </a:ext>
              </a:extLst>
            </p:cNvPr>
            <p:cNvGrpSpPr/>
            <p:nvPr/>
          </p:nvGrpSpPr>
          <p:grpSpPr>
            <a:xfrm>
              <a:off x="442913" y="875637"/>
              <a:ext cx="1652229" cy="270459"/>
              <a:chOff x="442913" y="651561"/>
              <a:chExt cx="1652229" cy="270459"/>
            </a:xfrm>
          </p:grpSpPr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BAA8DBEF-1BD2-687E-E04A-2D4BC648F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913" y="922020"/>
                <a:ext cx="1652229" cy="0"/>
              </a:xfrm>
              <a:prstGeom prst="line">
                <a:avLst/>
              </a:prstGeom>
              <a:ln w="1270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B09C5A1-FC62-84A3-9BD1-E205C08D4CBB}"/>
                  </a:ext>
                </a:extLst>
              </p:cNvPr>
              <p:cNvSpPr txBox="1"/>
              <p:nvPr/>
            </p:nvSpPr>
            <p:spPr>
              <a:xfrm>
                <a:off x="442913" y="651561"/>
                <a:ext cx="1652229" cy="270459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05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사용 무기 </a:t>
                </a:r>
                <a:r>
                  <a:rPr lang="en-US" altLang="ko-KR" sz="105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 </a:t>
                </a:r>
                <a:r>
                  <a:rPr lang="ko-KR" altLang="en-US" sz="105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성반</a:t>
                </a:r>
                <a:r>
                  <a:rPr lang="en-US" altLang="ko-KR" sz="105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(Astrolabe)</a:t>
                </a:r>
                <a:endPara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98EFE6F6-48A7-2587-BAC1-29430514177D}"/>
                </a:ext>
              </a:extLst>
            </p:cNvPr>
            <p:cNvGrpSpPr/>
            <p:nvPr/>
          </p:nvGrpSpPr>
          <p:grpSpPr>
            <a:xfrm>
              <a:off x="4450051" y="1284494"/>
              <a:ext cx="5614380" cy="2319701"/>
              <a:chOff x="4069686" y="1427369"/>
              <a:chExt cx="5614380" cy="231970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790F91-9E79-681F-F676-735192F4E655}"/>
                  </a:ext>
                </a:extLst>
              </p:cNvPr>
              <p:cNvSpPr txBox="1"/>
              <p:nvPr/>
            </p:nvSpPr>
            <p:spPr>
              <a:xfrm>
                <a:off x="4340171" y="1654260"/>
                <a:ext cx="5343895" cy="248693"/>
              </a:xfrm>
              <a:prstGeom prst="rect">
                <a:avLst/>
              </a:prstGeom>
              <a:noFill/>
            </p:spPr>
            <p:txBody>
              <a:bodyPr wrap="none" lIns="18000" tIns="28800" rIns="18000" rtlCol="0">
                <a:spAutoFit/>
              </a:bodyPr>
              <a:lstStyle/>
              <a:p>
                <a:pPr>
                  <a:lnSpc>
                    <a:spcPct val="140000"/>
                  </a:lnSpc>
                  <a:spcAft>
                    <a:spcPts val="300"/>
                  </a:spcAft>
                </a:pPr>
                <a:r>
                  <a:rPr lang="ko-KR" altLang="en-US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→ 전투 진입 시</a:t>
                </a:r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lang="ko-KR" altLang="en-US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고리가 분리되어 캐릭터의 손목에 걸려 있는 형태로 변경됩니다</a:t>
                </a:r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r>
                  <a:rPr lang="ko-KR" altLang="en-US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양 손에 </a:t>
                </a:r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개씩</a:t>
                </a:r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</a:t>
                </a:r>
                <a:r>
                  <a:rPr lang="ko-KR" altLang="en-US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개의 고리로 분리</a:t>
                </a:r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FB0031B-6C8D-3115-F91A-4C68AD42B531}"/>
                  </a:ext>
                </a:extLst>
              </p:cNvPr>
              <p:cNvGrpSpPr/>
              <p:nvPr/>
            </p:nvGrpSpPr>
            <p:grpSpPr>
              <a:xfrm>
                <a:off x="4164503" y="1939689"/>
                <a:ext cx="4617760" cy="1807381"/>
                <a:chOff x="3659465" y="1521938"/>
                <a:chExt cx="4617760" cy="1807381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CDD98BDF-B5F2-10CF-28F8-26CBF98F0013}"/>
                    </a:ext>
                  </a:extLst>
                </p:cNvPr>
                <p:cNvSpPr/>
                <p:nvPr/>
              </p:nvSpPr>
              <p:spPr>
                <a:xfrm>
                  <a:off x="3659465" y="1521938"/>
                  <a:ext cx="4617760" cy="18073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5F0C33D6-D460-E03F-51C9-9DBF8E9C504E}"/>
                    </a:ext>
                  </a:extLst>
                </p:cNvPr>
                <p:cNvGrpSpPr/>
                <p:nvPr/>
              </p:nvGrpSpPr>
              <p:grpSpPr>
                <a:xfrm>
                  <a:off x="3895510" y="1664235"/>
                  <a:ext cx="4145670" cy="1522787"/>
                  <a:chOff x="3898547" y="1664235"/>
                  <a:chExt cx="4145670" cy="1522787"/>
                </a:xfrm>
              </p:grpSpPr>
              <p:grpSp>
                <p:nvGrpSpPr>
                  <p:cNvPr id="4" name="그룹 3">
                    <a:extLst>
                      <a:ext uri="{FF2B5EF4-FFF2-40B4-BE49-F238E27FC236}">
                        <a16:creationId xmlns:a16="http://schemas.microsoft.com/office/drawing/2014/main" id="{1B3D71CD-0B38-BC74-5149-851F19C32961}"/>
                      </a:ext>
                    </a:extLst>
                  </p:cNvPr>
                  <p:cNvGrpSpPr/>
                  <p:nvPr/>
                </p:nvGrpSpPr>
                <p:grpSpPr>
                  <a:xfrm>
                    <a:off x="6557677" y="1664235"/>
                    <a:ext cx="1486540" cy="1522787"/>
                    <a:chOff x="4289196" y="1900148"/>
                    <a:chExt cx="1784302" cy="1827809"/>
                  </a:xfrm>
                </p:grpSpPr>
                <p:sp>
                  <p:nvSpPr>
                    <p:cNvPr id="17" name="타원 16">
                      <a:extLst>
                        <a:ext uri="{FF2B5EF4-FFF2-40B4-BE49-F238E27FC236}">
                          <a16:creationId xmlns:a16="http://schemas.microsoft.com/office/drawing/2014/main" id="{47951C27-CC57-21FD-A6D5-C8DC5F503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2499" y="1945149"/>
                      <a:ext cx="575999" cy="575999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9" name="그림 18" descr="의류, 덮개, 의상 디자인, 인간의 얼굴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A14B0B9-4332-8D60-0F94-DA04D964E1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484" b="45707"/>
                    <a:stretch>
                      <a:fillRect/>
                    </a:stretch>
                  </p:blipFill>
                  <p:spPr>
                    <a:xfrm>
                      <a:off x="4289196" y="1992150"/>
                      <a:ext cx="1451303" cy="173580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그림 24" descr="의류, 덮개, 의상 디자인, 인간의 얼굴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1D82DE0-7BEE-8254-AE1C-7FD6C57E77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28999" b="47334" l="9958" r="89831">
                                  <a14:foregroundMark x1="26483" y1="37699" x2="26483" y2="37699"/>
                                  <a14:foregroundMark x1="30085" y1="34518" x2="26907" y2="40412"/>
                                  <a14:foregroundMark x1="28178" y1="34518" x2="26059" y2="39008"/>
                                  <a14:foregroundMark x1="29237" y1="40412" x2="27754" y2="43873"/>
                                  <a14:foregroundMark x1="25636" y1="37325" x2="25847" y2="43779"/>
                                  <a14:foregroundMark x1="28602" y1="37979" x2="30085" y2="44528"/>
                                  <a14:foregroundMark x1="26483" y1="39476" x2="26059" y2="46773"/>
                                  <a14:foregroundMark x1="32203" y1="43499" x2="30085" y2="47053"/>
                                  <a14:foregroundMark x1="26483" y1="36015" x2="24788" y2="43499"/>
                                  <a14:foregroundMark x1="72246" y1="35454" x2="70975" y2="46024"/>
                                  <a14:foregroundMark x1="75000" y1="36857" x2="74364" y2="47334"/>
                                  <a14:foregroundMark x1="70339" y1="36576" x2="70127" y2="44715"/>
                                  <a14:foregroundMark x1="74364" y1="36389" x2="75212" y2="46586"/>
                                  <a14:foregroundMark x1="75212" y1="36296" x2="75212" y2="45744"/>
                                  <a14:foregroundMark x1="27119" y1="35173" x2="24788" y2="44153"/>
                                  <a14:foregroundMark x1="23517" y1="36389" x2="24576" y2="43031"/>
                                  <a14:foregroundMark x1="25000" y1="35921" x2="24153" y2="37699"/>
                                  <a14:foregroundMark x1="28178" y1="34892" x2="26059" y2="35828"/>
                                  <a14:foregroundMark x1="75000" y1="38541" x2="76059" y2="43779"/>
                                  <a14:foregroundMark x1="76059" y1="37231" x2="75847" y2="41628"/>
                                  <a14:backgroundMark x1="53178" y1="28344" x2="52966" y2="45557"/>
                                  <a14:backgroundMark x1="65678" y1="32180" x2="47458" y2="44995"/>
                                  <a14:backgroundMark x1="25313" y1="33899" x2="12924" y2="34892"/>
                                  <a14:backgroundMark x1="70127" y1="30309" x2="25380" y2="33894"/>
                                  <a14:backgroundMark x1="56144" y1="31805" x2="47458" y2="53134"/>
                                  <a14:backgroundMark x1="55720" y1="39850" x2="34704" y2="45554"/>
                                  <a14:backgroundMark x1="33561" y1="47471" x2="30508" y2="47895"/>
                                  <a14:backgroundMark x1="64195" y1="43218" x2="33651" y2="47459"/>
                                  <a14:backgroundMark x1="61864" y1="41628" x2="35629" y2="44002"/>
                                  <a14:backgroundMark x1="54025" y1="36950" x2="33362" y2="43010"/>
                                  <a14:backgroundMark x1="59322" y1="34331" x2="34110" y2="40879"/>
                                  <a14:backgroundMark x1="51059" y1="29186" x2="32523" y2="39305"/>
                                  <a14:backgroundMark x1="60593" y1="31899" x2="38136" y2="4639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994" t="32083" r="19149" b="50436"/>
                    <a:stretch>
                      <a:fillRect/>
                    </a:stretch>
                  </p:blipFill>
                  <p:spPr>
                    <a:xfrm>
                      <a:off x="4564856" y="2997919"/>
                      <a:ext cx="897732" cy="57460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8" name="타원 17">
                      <a:extLst>
                        <a:ext uri="{FF2B5EF4-FFF2-40B4-BE49-F238E27FC236}">
                          <a16:creationId xmlns:a16="http://schemas.microsoft.com/office/drawing/2014/main" id="{EE185AB8-DAB6-DD7B-4E30-FA466CA7B0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3566" y="3050001"/>
                      <a:ext cx="307014" cy="307014"/>
                    </a:xfrm>
                    <a:prstGeom prst="ellipse">
                      <a:avLst/>
                    </a:prstGeom>
                    <a:noFill/>
                    <a:ln w="47625">
                      <a:solidFill>
                        <a:srgbClr val="C7B388"/>
                      </a:solidFill>
                    </a:ln>
                    <a:effectLst>
                      <a:glow rad="50800">
                        <a:schemeClr val="bg1"/>
                      </a:glo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1" name="타원 20">
                      <a:extLst>
                        <a:ext uri="{FF2B5EF4-FFF2-40B4-BE49-F238E27FC236}">
                          <a16:creationId xmlns:a16="http://schemas.microsoft.com/office/drawing/2014/main" id="{6596A7A0-A4FC-6396-D528-2C4AF51CCE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3566" y="3153597"/>
                      <a:ext cx="307014" cy="307014"/>
                    </a:xfrm>
                    <a:prstGeom prst="ellipse">
                      <a:avLst/>
                    </a:prstGeom>
                    <a:noFill/>
                    <a:ln w="47625">
                      <a:solidFill>
                        <a:srgbClr val="C7B388"/>
                      </a:solidFill>
                    </a:ln>
                    <a:effectLst>
                      <a:glow rad="50800">
                        <a:schemeClr val="bg1"/>
                      </a:glo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2C1E6162-7069-F217-BDE4-4C4F2E658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409" y="3050001"/>
                      <a:ext cx="307014" cy="307014"/>
                    </a:xfrm>
                    <a:prstGeom prst="ellipse">
                      <a:avLst/>
                    </a:prstGeom>
                    <a:noFill/>
                    <a:ln w="47625">
                      <a:solidFill>
                        <a:srgbClr val="C7B388"/>
                      </a:solidFill>
                    </a:ln>
                    <a:effectLst>
                      <a:glow rad="50800">
                        <a:schemeClr val="bg1"/>
                      </a:glo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5E8C1F3F-2D08-587F-A66E-55BEFAE6A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409" y="3153597"/>
                      <a:ext cx="307014" cy="307014"/>
                    </a:xfrm>
                    <a:prstGeom prst="ellipse">
                      <a:avLst/>
                    </a:prstGeom>
                    <a:noFill/>
                    <a:ln w="47625">
                      <a:solidFill>
                        <a:srgbClr val="C7B388"/>
                      </a:solidFill>
                    </a:ln>
                    <a:effectLst>
                      <a:glow rad="50800">
                        <a:schemeClr val="bg1"/>
                      </a:glo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6" name="그림 25" descr="의류, 덮개, 의상 디자인, 인간의 얼굴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8EEB924B-10E0-2DFE-A9D5-A014BEED0E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28906" b="48363" l="9958" r="89831">
                                  <a14:foregroundMark x1="70165" y1="43250" x2="70157" y2="43543"/>
                                  <a14:foregroundMark x1="75952" y1="43250" x2="76059" y2="43779"/>
                                  <a14:foregroundMark x1="26483" y1="45089" x2="27966" y2="47615"/>
                                  <a14:foregroundMark x1="25733" y1="42970" x2="24153" y2="46024"/>
                                  <a14:foregroundMark x1="29414" y1="42970" x2="28422" y2="46562"/>
                                  <a14:foregroundMark x1="30322" y1="42970" x2="32697" y2="46051"/>
                                  <a14:foregroundMark x1="30470" y1="48128" x2="30508" y2="48363"/>
                                  <a14:foregroundMark x1="29873" y1="44434" x2="30183" y2="46351"/>
                                  <a14:foregroundMark x1="72034" y1="43592" x2="72246" y2="48269"/>
                                  <a14:foregroundMark x1="72458" y1="43779" x2="66949" y2="45931"/>
                                  <a14:foregroundMark x1="68432" y1="44434" x2="67373" y2="46024"/>
                                  <a14:foregroundMark x1="30720" y1="42750" x2="30720" y2="42750"/>
                                  <a14:foregroundMark x1="31144" y1="42376" x2="31144" y2="42376"/>
                                  <a14:foregroundMark x1="70127" y1="42844" x2="70127" y2="42844"/>
                                  <a14:foregroundMark x1="69068" y1="43124" x2="69915" y2="43405"/>
                                  <a14:foregroundMark x1="75212" y1="44247" x2="77331" y2="44528"/>
                                  <a14:foregroundMark x1="76483" y1="43779" x2="76483" y2="43779"/>
                                  <a14:foregroundMark x1="30085" y1="39289" x2="28178" y2="45276"/>
                                  <a14:foregroundMark x1="24788" y1="43311" x2="24788" y2="43405"/>
                                  <a14:foregroundMark x1="26758" y1="40456" x2="29025" y2="40225"/>
                                  <a14:foregroundMark x1="29237" y1="39663" x2="26283" y2="39887"/>
                                  <a14:foregroundMark x1="70339" y1="40599" x2="71610" y2="44153"/>
                                  <a14:foregroundMark x1="71822" y1="39850" x2="76271" y2="42844"/>
                                  <a14:foregroundMark x1="27331" y1="39850" x2="27119" y2="42189"/>
                                  <a14:foregroundMark x1="25636" y1="40037" x2="25636" y2="42283"/>
                                  <a14:foregroundMark x1="25212" y1="39944" x2="25212" y2="39944"/>
                                  <a14:foregroundMark x1="25000" y1="39850" x2="24576" y2="40037"/>
                                  <a14:foregroundMark x1="75636" y1="41347" x2="75424" y2="42189"/>
                                  <a14:backgroundMark x1="53178" y1="28344" x2="52966" y2="45557"/>
                                  <a14:backgroundMark x1="65678" y1="32180" x2="47458" y2="44995"/>
                                  <a14:backgroundMark x1="25313" y1="33899" x2="12924" y2="34892"/>
                                  <a14:backgroundMark x1="70127" y1="30309" x2="25380" y2="33894"/>
                                  <a14:backgroundMark x1="56144" y1="31805" x2="47458" y2="53134"/>
                                  <a14:backgroundMark x1="55720" y1="39850" x2="35875" y2="45236"/>
                                  <a14:backgroundMark x1="64195" y1="43218" x2="33968" y2="47415"/>
                                  <a14:backgroundMark x1="61864" y1="41628" x2="35629" y2="44002"/>
                                  <a14:backgroundMark x1="54025" y1="36950" x2="34012" y2="42819"/>
                                  <a14:backgroundMark x1="59322" y1="34331" x2="34110" y2="40879"/>
                                  <a14:backgroundMark x1="51059" y1="29186" x2="32523" y2="39305"/>
                                  <a14:backgroundMark x1="60593" y1="31899" x2="38136" y2="46399"/>
                                  <a14:backgroundMark x1="26483" y1="35828" x2="32839" y2="35080"/>
                                  <a14:backgroundMark x1="32415" y1="34986" x2="16949" y2="38634"/>
                                  <a14:backgroundMark x1="33686" y1="34144" x2="19068" y2="37979"/>
                                  <a14:backgroundMark x1="32203" y1="37044" x2="23305" y2="38541"/>
                                  <a14:backgroundMark x1="75000" y1="36296" x2="70551" y2="38260"/>
                                  <a14:backgroundMark x1="74364" y1="37325" x2="74576" y2="38447"/>
                                  <a14:backgroundMark x1="77966" y1="38354" x2="63771" y2="38447"/>
                                  <a14:backgroundMark x1="80720" y1="39289" x2="75911" y2="39706"/>
                                  <a14:backgroundMark x1="73240" y1="39487" x2="66314" y2="39850"/>
                                  <a14:backgroundMark x1="30488" y1="38863" x2="28097" y2="38957"/>
                                  <a14:backgroundMark x1="31568" y1="38821" x2="30753" y2="38853"/>
                                  <a14:backgroundMark x1="20839" y1="45286" x2="15890" y2="45650"/>
                                  <a14:backgroundMark x1="36229" y1="44153" x2="35104" y2="44236"/>
                                  <a14:backgroundMark x1="21300" y1="44394" x2="15678" y2="44808"/>
                                  <a14:backgroundMark x1="23794" y1="46849" x2="18856" y2="47240"/>
                                  <a14:backgroundMark x1="26795" y1="47740" x2="22034" y2="48176"/>
                                  <a14:backgroundMark x1="23771" y1="46810" x2="20339" y2="47147"/>
                                  <a14:backgroundMark x1="68596" y1="47255" x2="67373" y2="47428"/>
                                  <a14:backgroundMark x1="78602" y1="45837" x2="75758" y2="46240"/>
                                  <a14:backgroundMark x1="31356" y1="46211" x2="32415" y2="47895"/>
                                  <a14:backgroundMark x1="22032" y1="40870" x2="20975" y2="42937"/>
                                  <a14:backgroundMark x1="22669" y1="39570" x2="22934" y2="4003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994" t="32083" r="19149" b="50436"/>
                    <a:stretch>
                      <a:fillRect/>
                    </a:stretch>
                  </p:blipFill>
                  <p:spPr>
                    <a:xfrm>
                      <a:off x="4564856" y="2997919"/>
                      <a:ext cx="897732" cy="5746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9" name="그림 28" descr="원, 예술, 상징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A19669A-A6EB-EA14-F3CD-9EBC79B52E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1" t="5451" r="6152" b="6631"/>
                    <a:stretch>
                      <a:fillRect/>
                    </a:stretch>
                  </p:blipFill>
                  <p:spPr>
                    <a:xfrm>
                      <a:off x="5407498" y="1900148"/>
                      <a:ext cx="666000" cy="666000"/>
                    </a:xfrm>
                    <a:prstGeom prst="rect">
                      <a:avLst/>
                    </a:prstGeom>
                    <a:effectLst>
                      <a:innerShdw blurRad="114300">
                        <a:prstClr val="black">
                          <a:alpha val="39000"/>
                        </a:prstClr>
                      </a:innerShdw>
                    </a:effectLst>
                  </p:spPr>
                </p:pic>
              </p:grpSp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2C499086-618A-B731-4AEB-08CAAA1848B8}"/>
                      </a:ext>
                    </a:extLst>
                  </p:cNvPr>
                  <p:cNvGrpSpPr/>
                  <p:nvPr/>
                </p:nvGrpSpPr>
                <p:grpSpPr>
                  <a:xfrm>
                    <a:off x="3898547" y="1664235"/>
                    <a:ext cx="1486541" cy="1522787"/>
                    <a:chOff x="4405520" y="2125950"/>
                    <a:chExt cx="1784303" cy="1827809"/>
                  </a:xfrm>
                </p:grpSpPr>
                <p:pic>
                  <p:nvPicPr>
                    <p:cNvPr id="6" name="그림 5" descr="의류, 덮개, 의상 디자인, 인간의 얼굴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A166F29-013F-C3EB-7569-1887D589D7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484" b="45707"/>
                    <a:stretch>
                      <a:fillRect/>
                    </a:stretch>
                  </p:blipFill>
                  <p:spPr>
                    <a:xfrm>
                      <a:off x="4405520" y="2217952"/>
                      <a:ext cx="1451303" cy="173580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45" name="그룹 44">
                      <a:extLst>
                        <a:ext uri="{FF2B5EF4-FFF2-40B4-BE49-F238E27FC236}">
                          <a16:creationId xmlns:a16="http://schemas.microsoft.com/office/drawing/2014/main" id="{5CBC0995-E0E9-B48C-EE7B-13AE974CAE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3823" y="2125950"/>
                      <a:ext cx="666000" cy="666001"/>
                      <a:chOff x="1848757" y="1502554"/>
                      <a:chExt cx="666000" cy="666001"/>
                    </a:xfrm>
                  </p:grpSpPr>
                  <p:sp>
                    <p:nvSpPr>
                      <p:cNvPr id="7" name="타원 6">
                        <a:extLst>
                          <a:ext uri="{FF2B5EF4-FFF2-40B4-BE49-F238E27FC236}">
                            <a16:creationId xmlns:a16="http://schemas.microsoft.com/office/drawing/2014/main" id="{BC0C41E0-BCB2-C9D6-932D-E70861C373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93758" y="1547556"/>
                        <a:ext cx="575999" cy="575999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28" name="그림 27" descr="원, 예술, 상징, 디자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489FAAA-77DA-CE46-E8A6-4045A217B6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31" t="5451" r="6152" b="6631"/>
                      <a:stretch>
                        <a:fillRect/>
                      </a:stretch>
                    </p:blipFill>
                    <p:spPr>
                      <a:xfrm>
                        <a:off x="1848757" y="1502554"/>
                        <a:ext cx="666000" cy="666000"/>
                      </a:xfrm>
                      <a:prstGeom prst="rect">
                        <a:avLst/>
                      </a:prstGeom>
                      <a:effectLst>
                        <a:innerShdw blurRad="114300">
                          <a:prstClr val="black">
                            <a:alpha val="39000"/>
                          </a:prstClr>
                        </a:innerShdw>
                      </a:effectLst>
                    </p:spPr>
                  </p:pic>
                  <p:sp>
                    <p:nvSpPr>
                      <p:cNvPr id="8" name="타원 7">
                        <a:extLst>
                          <a:ext uri="{FF2B5EF4-FFF2-40B4-BE49-F238E27FC236}">
                            <a16:creationId xmlns:a16="http://schemas.microsoft.com/office/drawing/2014/main" id="{80EBE2ED-E5BC-3DA5-8320-CC7396EA1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8757" y="1502555"/>
                        <a:ext cx="666000" cy="666000"/>
                      </a:xfrm>
                      <a:prstGeom prst="ellipse">
                        <a:avLst/>
                      </a:prstGeom>
                      <a:noFill/>
                      <a:ln w="47625">
                        <a:solidFill>
                          <a:srgbClr val="C7B388"/>
                        </a:solidFill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7426A5FC-0E11-EC54-C27C-97065618C2B6}"/>
                      </a:ext>
                    </a:extLst>
                  </p:cNvPr>
                  <p:cNvGrpSpPr/>
                  <p:nvPr/>
                </p:nvGrpSpPr>
                <p:grpSpPr>
                  <a:xfrm>
                    <a:off x="5725322" y="2265022"/>
                    <a:ext cx="492121" cy="321213"/>
                    <a:chOff x="5685210" y="2757897"/>
                    <a:chExt cx="590696" cy="385554"/>
                  </a:xfrm>
                </p:grpSpPr>
                <p:sp>
                  <p:nvSpPr>
                    <p:cNvPr id="20" name="화살표: 오른쪽 19">
                      <a:extLst>
                        <a:ext uri="{FF2B5EF4-FFF2-40B4-BE49-F238E27FC236}">
                          <a16:creationId xmlns:a16="http://schemas.microsoft.com/office/drawing/2014/main" id="{F319DFA3-FCB7-FAA6-FC0F-863EEDE62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0301" y="2931486"/>
                      <a:ext cx="538925" cy="211965"/>
                    </a:xfrm>
                    <a:prstGeom prst="rightArrow">
                      <a:avLst/>
                    </a:prstGeom>
                    <a:solidFill>
                      <a:srgbClr val="FAFCBC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/>
                    <a:p>
                      <a:pPr algn="ctr" defTabSz="914357"/>
                      <a:endParaRPr lang="ko-KR" altLang="en-US" sz="900" b="1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4493F063-D484-B5D0-45B3-C388C5FA6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85210" y="2757897"/>
                      <a:ext cx="590696" cy="16285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 진입 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A6E5814-F745-9381-27A3-C839C784A353}"/>
                  </a:ext>
                </a:extLst>
              </p:cNvPr>
              <p:cNvGrpSpPr/>
              <p:nvPr/>
            </p:nvGrpSpPr>
            <p:grpSpPr>
              <a:xfrm>
                <a:off x="4069686" y="1427369"/>
                <a:ext cx="2454945" cy="261931"/>
                <a:chOff x="3388980" y="1009618"/>
                <a:chExt cx="2454945" cy="261931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F345106-DE46-62EF-51F0-0DC1978BEB92}"/>
                    </a:ext>
                  </a:extLst>
                </p:cNvPr>
                <p:cNvSpPr txBox="1"/>
                <p:nvPr/>
              </p:nvSpPr>
              <p:spPr>
                <a:xfrm>
                  <a:off x="3388980" y="1009618"/>
                  <a:ext cx="967747" cy="261931"/>
                </a:xfrm>
                <a:prstGeom prst="rect">
                  <a:avLst/>
                </a:prstGeom>
                <a:noFill/>
              </p:spPr>
              <p:txBody>
                <a:bodyPr wrap="none" lIns="72000" rIns="72000" rtlCol="0">
                  <a:spAutoFit/>
                </a:bodyPr>
                <a:lstStyle/>
                <a:p>
                  <a:pPr marL="171450" indent="-171450" latinLnBrk="0">
                    <a:lnSpc>
                      <a:spcPct val="120000"/>
                    </a:lnSpc>
                    <a:buFont typeface="Wingdings" panose="05000000000000000000" pitchFamily="2" charset="2"/>
                    <a:buChar char="Ø"/>
                  </a:pPr>
                  <a:r>
                    <a:rPr lang="ko-KR" altLang="en-US" sz="1000" dirty="0" err="1">
                      <a:highlight>
                        <a:srgbClr val="FAFCBC"/>
                      </a:highligh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인게임</a:t>
                  </a:r>
                  <a:r>
                    <a:rPr lang="ko-KR" altLang="en-US" sz="1000" dirty="0">
                      <a:highlight>
                        <a:srgbClr val="FAFCBC"/>
                      </a:highligh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착용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D533B66-A1FA-834F-027E-4E74D115BBA0}"/>
                    </a:ext>
                  </a:extLst>
                </p:cNvPr>
                <p:cNvSpPr txBox="1"/>
                <p:nvPr/>
              </p:nvSpPr>
              <p:spPr>
                <a:xfrm>
                  <a:off x="4337102" y="1053860"/>
                  <a:ext cx="1506823" cy="1734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40000"/>
                    </a:lnSpc>
                    <a:spcAft>
                      <a:spcPts val="300"/>
                    </a:spcAft>
                  </a:pPr>
                  <a:r>
                    <a: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캐릭터의 좌측 상단에 위치합니다</a:t>
                  </a:r>
                  <a:r>
                    <a:rPr lang="en-US" altLang="ko-KR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C5790F9-3778-F8D1-4F91-26251112CFDA}"/>
                </a:ext>
              </a:extLst>
            </p:cNvPr>
            <p:cNvGrpSpPr/>
            <p:nvPr/>
          </p:nvGrpSpPr>
          <p:grpSpPr>
            <a:xfrm>
              <a:off x="442913" y="1290844"/>
              <a:ext cx="2293006" cy="2313351"/>
              <a:chOff x="442913" y="1433719"/>
              <a:chExt cx="2293006" cy="2313351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56379B3-0201-F3F4-A655-C47B67A5D4A6}"/>
                  </a:ext>
                </a:extLst>
              </p:cNvPr>
              <p:cNvGrpSpPr/>
              <p:nvPr/>
            </p:nvGrpSpPr>
            <p:grpSpPr>
              <a:xfrm>
                <a:off x="627174" y="1906436"/>
                <a:ext cx="1924484" cy="1840634"/>
                <a:chOff x="728763" y="1180143"/>
                <a:chExt cx="1924484" cy="1840634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FDBBB9A-2255-171A-EBF4-76FE0CBC1D79}"/>
                    </a:ext>
                  </a:extLst>
                </p:cNvPr>
                <p:cNvGrpSpPr/>
                <p:nvPr/>
              </p:nvGrpSpPr>
              <p:grpSpPr>
                <a:xfrm>
                  <a:off x="1291470" y="1180143"/>
                  <a:ext cx="698293" cy="698294"/>
                  <a:chOff x="1848757" y="1502554"/>
                  <a:chExt cx="666000" cy="666001"/>
                </a:xfrm>
              </p:grpSpPr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D101B9CA-6868-A59B-77B5-E318082424AD}"/>
                      </a:ext>
                    </a:extLst>
                  </p:cNvPr>
                  <p:cNvSpPr/>
                  <p:nvPr/>
                </p:nvSpPr>
                <p:spPr>
                  <a:xfrm>
                    <a:off x="1893758" y="1547556"/>
                    <a:ext cx="575999" cy="57599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9" name="그림 48" descr="원, 예술, 상징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1DB6126-83E1-7398-97C7-F7096A1E0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1" t="5451" r="6152" b="6631"/>
                  <a:stretch>
                    <a:fillRect/>
                  </a:stretch>
                </p:blipFill>
                <p:spPr>
                  <a:xfrm>
                    <a:off x="1848757" y="1502554"/>
                    <a:ext cx="666000" cy="666000"/>
                  </a:xfrm>
                  <a:prstGeom prst="rect">
                    <a:avLst/>
                  </a:prstGeom>
                  <a:effectLst>
                    <a:innerShdw blurRad="114300">
                      <a:prstClr val="black">
                        <a:alpha val="39000"/>
                      </a:prstClr>
                    </a:innerShdw>
                  </a:effectLst>
                </p:spPr>
              </p:pic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1DD65E70-ACF4-9EBA-28C3-3B115F1A17D6}"/>
                      </a:ext>
                    </a:extLst>
                  </p:cNvPr>
                  <p:cNvSpPr/>
                  <p:nvPr/>
                </p:nvSpPr>
                <p:spPr>
                  <a:xfrm>
                    <a:off x="1848757" y="1502555"/>
                    <a:ext cx="666000" cy="666000"/>
                  </a:xfrm>
                  <a:prstGeom prst="ellipse">
                    <a:avLst/>
                  </a:prstGeom>
                  <a:noFill/>
                  <a:ln w="47625">
                    <a:solidFill>
                      <a:srgbClr val="C7B388"/>
                    </a:solidFill>
                  </a:ln>
                  <a:effectLst>
                    <a:glow rad="381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3E05A1A-8E31-680A-A9E1-EA1C415E0DE1}"/>
                    </a:ext>
                  </a:extLst>
                </p:cNvPr>
                <p:cNvSpPr/>
                <p:nvPr/>
              </p:nvSpPr>
              <p:spPr>
                <a:xfrm>
                  <a:off x="1954954" y="2116961"/>
                  <a:ext cx="698293" cy="698293"/>
                </a:xfrm>
                <a:prstGeom prst="ellipse">
                  <a:avLst/>
                </a:prstGeom>
                <a:noFill/>
                <a:ln w="47625">
                  <a:solidFill>
                    <a:srgbClr val="C7B388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B9313135-1EA5-21F7-27C6-ACACBD90E0E3}"/>
                    </a:ext>
                  </a:extLst>
                </p:cNvPr>
                <p:cNvGrpSpPr/>
                <p:nvPr/>
              </p:nvGrpSpPr>
              <p:grpSpPr>
                <a:xfrm>
                  <a:off x="728763" y="2116961"/>
                  <a:ext cx="698293" cy="698293"/>
                  <a:chOff x="3368969" y="1126311"/>
                  <a:chExt cx="904752" cy="904752"/>
                </a:xfrm>
              </p:grpSpPr>
              <p:sp>
                <p:nvSpPr>
                  <p:cNvPr id="13" name="타원 12">
                    <a:extLst>
                      <a:ext uri="{FF2B5EF4-FFF2-40B4-BE49-F238E27FC236}">
                        <a16:creationId xmlns:a16="http://schemas.microsoft.com/office/drawing/2014/main" id="{18404B6C-2868-936B-09B9-EE7175E968B3}"/>
                      </a:ext>
                    </a:extLst>
                  </p:cNvPr>
                  <p:cNvSpPr/>
                  <p:nvPr/>
                </p:nvSpPr>
                <p:spPr>
                  <a:xfrm>
                    <a:off x="3430102" y="1187446"/>
                    <a:ext cx="782487" cy="78248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4" name="그림 13" descr="원, 예술, 상징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F5D2ED45-0AF2-3E89-9EB1-95FFBCCA3F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1" t="5451" r="6152" b="6631"/>
                  <a:stretch>
                    <a:fillRect/>
                  </a:stretch>
                </p:blipFill>
                <p:spPr>
                  <a:xfrm>
                    <a:off x="3368969" y="1126311"/>
                    <a:ext cx="904752" cy="904752"/>
                  </a:xfrm>
                  <a:prstGeom prst="rect">
                    <a:avLst/>
                  </a:prstGeom>
                  <a:effectLst>
                    <a:innerShdw blurRad="114300">
                      <a:prstClr val="black">
                        <a:alpha val="39000"/>
                      </a:prstClr>
                    </a:innerShdw>
                  </a:effectLst>
                </p:spPr>
              </p:pic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5DD18A8-D29D-CD36-B7CD-EE798F82AB90}"/>
                    </a:ext>
                  </a:extLst>
                </p:cNvPr>
                <p:cNvSpPr txBox="1"/>
                <p:nvPr/>
              </p:nvSpPr>
              <p:spPr>
                <a:xfrm>
                  <a:off x="967302" y="2851179"/>
                  <a:ext cx="221214" cy="169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1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성반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6E62CE9-DA68-CFA0-DE66-C7E1223E2492}"/>
                    </a:ext>
                  </a:extLst>
                </p:cNvPr>
                <p:cNvSpPr txBox="1"/>
                <p:nvPr/>
              </p:nvSpPr>
              <p:spPr>
                <a:xfrm>
                  <a:off x="2193493" y="2851179"/>
                  <a:ext cx="221214" cy="169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고리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5DF0FF68-B85B-2F90-64FD-D01FE588A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2842" y="1831255"/>
                  <a:ext cx="192760" cy="281226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25311FCD-5A41-57D3-B6F2-12AD34049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95090" y="1674990"/>
                  <a:ext cx="303898" cy="44337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4590586-828C-4667-1058-84B2EF8DB2F5}"/>
                  </a:ext>
                </a:extLst>
              </p:cNvPr>
              <p:cNvGrpSpPr/>
              <p:nvPr/>
            </p:nvGrpSpPr>
            <p:grpSpPr>
              <a:xfrm>
                <a:off x="442913" y="1433719"/>
                <a:ext cx="2293006" cy="261931"/>
                <a:chOff x="442913" y="1015968"/>
                <a:chExt cx="2293006" cy="261931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1374FF1-F660-79AD-1977-4B7F641D88CD}"/>
                    </a:ext>
                  </a:extLst>
                </p:cNvPr>
                <p:cNvSpPr txBox="1"/>
                <p:nvPr/>
              </p:nvSpPr>
              <p:spPr>
                <a:xfrm>
                  <a:off x="442913" y="1015968"/>
                  <a:ext cx="857140" cy="261931"/>
                </a:xfrm>
                <a:prstGeom prst="rect">
                  <a:avLst/>
                </a:prstGeom>
                <a:noFill/>
              </p:spPr>
              <p:txBody>
                <a:bodyPr wrap="none" lIns="72000" rIns="72000" rtlCol="0">
                  <a:spAutoFit/>
                </a:bodyPr>
                <a:lstStyle/>
                <a:p>
                  <a:pPr marL="171450" indent="-171450" latinLnBrk="0">
                    <a:lnSpc>
                      <a:spcPct val="120000"/>
                    </a:lnSpc>
                    <a:buFont typeface="Wingdings" panose="05000000000000000000" pitchFamily="2" charset="2"/>
                    <a:buChar char="Ø"/>
                  </a:pPr>
                  <a:r>
                    <a:rPr lang="ko-KR" altLang="en-US" sz="1000" dirty="0">
                      <a:highlight>
                        <a:srgbClr val="FAFCBC"/>
                      </a:highligh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기본 구조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B595A88-FF8D-C39D-AE0D-3FC96B940601}"/>
                    </a:ext>
                  </a:extLst>
                </p:cNvPr>
                <p:cNvSpPr txBox="1"/>
                <p:nvPr/>
              </p:nvSpPr>
              <p:spPr>
                <a:xfrm>
                  <a:off x="1280392" y="1050593"/>
                  <a:ext cx="1455527" cy="1926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40000"/>
                    </a:lnSpc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중심부의</a:t>
                  </a:r>
                  <a:r>
                    <a: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1000" dirty="0" err="1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성반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+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외곽의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고리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</a:p>
              </p:txBody>
            </p:sp>
          </p:grpSp>
        </p:grp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F34B200-5766-320D-0734-8C0473AAD087}"/>
              </a:ext>
            </a:extLst>
          </p:cNvPr>
          <p:cNvGrpSpPr/>
          <p:nvPr/>
        </p:nvGrpSpPr>
        <p:grpSpPr>
          <a:xfrm>
            <a:off x="442913" y="4213723"/>
            <a:ext cx="10875901" cy="1861238"/>
            <a:chOff x="442913" y="4283248"/>
            <a:chExt cx="10875901" cy="186123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FBC5881D-9C39-F258-A41A-C28D7E97C287}"/>
                </a:ext>
              </a:extLst>
            </p:cNvPr>
            <p:cNvGrpSpPr/>
            <p:nvPr/>
          </p:nvGrpSpPr>
          <p:grpSpPr>
            <a:xfrm>
              <a:off x="442913" y="4283248"/>
              <a:ext cx="980571" cy="270459"/>
              <a:chOff x="442913" y="3899341"/>
              <a:chExt cx="980571" cy="270459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22426603-4B0B-2D56-8118-443D489FC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913" y="4169800"/>
                <a:ext cx="980571" cy="0"/>
              </a:xfrm>
              <a:prstGeom prst="line">
                <a:avLst/>
              </a:prstGeom>
              <a:ln w="1270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920BF29-B3B6-58FF-E725-03AF5F52C363}"/>
                  </a:ext>
                </a:extLst>
              </p:cNvPr>
              <p:cNvSpPr txBox="1"/>
              <p:nvPr/>
            </p:nvSpPr>
            <p:spPr>
              <a:xfrm>
                <a:off x="442913" y="3899341"/>
                <a:ext cx="980571" cy="270459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05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자원 </a:t>
                </a:r>
                <a:r>
                  <a:rPr lang="en-US" altLang="ko-KR" sz="105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 </a:t>
                </a:r>
                <a:r>
                  <a:rPr lang="ko-KR" altLang="en-US" sz="105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</a:t>
                </a:r>
                <a:endPara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E96C4C75-9813-8142-072D-B073E0689158}"/>
                </a:ext>
              </a:extLst>
            </p:cNvPr>
            <p:cNvGrpSpPr/>
            <p:nvPr/>
          </p:nvGrpSpPr>
          <p:grpSpPr>
            <a:xfrm>
              <a:off x="4450051" y="4698455"/>
              <a:ext cx="3065424" cy="1130063"/>
              <a:chOff x="4069686" y="4841330"/>
              <a:chExt cx="3065424" cy="113006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9B6DD2F2-FCC0-F137-5ED4-9EA6CB64D556}"/>
                  </a:ext>
                </a:extLst>
              </p:cNvPr>
              <p:cNvGrpSpPr/>
              <p:nvPr/>
            </p:nvGrpSpPr>
            <p:grpSpPr>
              <a:xfrm>
                <a:off x="4188181" y="5176676"/>
                <a:ext cx="2946929" cy="194722"/>
                <a:chOff x="686736" y="5633746"/>
                <a:chExt cx="2946929" cy="194722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1577AA5F-D92A-3B28-F114-5E233A4B68E1}"/>
                    </a:ext>
                  </a:extLst>
                </p:cNvPr>
                <p:cNvGrpSpPr/>
                <p:nvPr/>
              </p:nvGrpSpPr>
              <p:grpSpPr>
                <a:xfrm>
                  <a:off x="686736" y="5709115"/>
                  <a:ext cx="2946929" cy="119353"/>
                  <a:chOff x="686736" y="5709115"/>
                  <a:chExt cx="2946929" cy="119353"/>
                </a:xfrm>
              </p:grpSpPr>
              <p:sp>
                <p:nvSpPr>
                  <p:cNvPr id="101" name="평행 사변형 100">
                    <a:extLst>
                      <a:ext uri="{FF2B5EF4-FFF2-40B4-BE49-F238E27FC236}">
                        <a16:creationId xmlns:a16="http://schemas.microsoft.com/office/drawing/2014/main" id="{82D9B9BF-6B99-FC3E-6C92-AE0EF1A6466C}"/>
                      </a:ext>
                    </a:extLst>
                  </p:cNvPr>
                  <p:cNvSpPr/>
                  <p:nvPr/>
                </p:nvSpPr>
                <p:spPr>
                  <a:xfrm>
                    <a:off x="1409915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평행 사변형 101">
                    <a:extLst>
                      <a:ext uri="{FF2B5EF4-FFF2-40B4-BE49-F238E27FC236}">
                        <a16:creationId xmlns:a16="http://schemas.microsoft.com/office/drawing/2014/main" id="{4D423315-55F0-9BAB-C23C-CA7DE1FDFD25}"/>
                      </a:ext>
                    </a:extLst>
                  </p:cNvPr>
                  <p:cNvSpPr/>
                  <p:nvPr/>
                </p:nvSpPr>
                <p:spPr>
                  <a:xfrm>
                    <a:off x="686736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평행 사변형 102">
                    <a:extLst>
                      <a:ext uri="{FF2B5EF4-FFF2-40B4-BE49-F238E27FC236}">
                        <a16:creationId xmlns:a16="http://schemas.microsoft.com/office/drawing/2014/main" id="{1B98ACB6-0F64-E0F9-A6EA-ABAA56C34F1A}"/>
                      </a:ext>
                    </a:extLst>
                  </p:cNvPr>
                  <p:cNvSpPr/>
                  <p:nvPr/>
                </p:nvSpPr>
                <p:spPr>
                  <a:xfrm>
                    <a:off x="2133710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" name="평행 사변형 103">
                    <a:extLst>
                      <a:ext uri="{FF2B5EF4-FFF2-40B4-BE49-F238E27FC236}">
                        <a16:creationId xmlns:a16="http://schemas.microsoft.com/office/drawing/2014/main" id="{9B38C608-262A-FB92-FD3D-928CDDD50D34}"/>
                      </a:ext>
                    </a:extLst>
                  </p:cNvPr>
                  <p:cNvSpPr/>
                  <p:nvPr/>
                </p:nvSpPr>
                <p:spPr>
                  <a:xfrm>
                    <a:off x="2856288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" name="평행 사변형 108">
                    <a:extLst>
                      <a:ext uri="{FF2B5EF4-FFF2-40B4-BE49-F238E27FC236}">
                        <a16:creationId xmlns:a16="http://schemas.microsoft.com/office/drawing/2014/main" id="{F2C8A170-90A1-DECF-98D7-B9F87A784304}"/>
                      </a:ext>
                    </a:extLst>
                  </p:cNvPr>
                  <p:cNvSpPr/>
                  <p:nvPr/>
                </p:nvSpPr>
                <p:spPr>
                  <a:xfrm>
                    <a:off x="1409915" y="5709115"/>
                    <a:ext cx="52623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평행 사변형 104">
                    <a:extLst>
                      <a:ext uri="{FF2B5EF4-FFF2-40B4-BE49-F238E27FC236}">
                        <a16:creationId xmlns:a16="http://schemas.microsoft.com/office/drawing/2014/main" id="{2BAFCE0D-7512-8A87-A759-38DA4015718D}"/>
                      </a:ext>
                    </a:extLst>
                  </p:cNvPr>
                  <p:cNvSpPr/>
                  <p:nvPr/>
                </p:nvSpPr>
                <p:spPr>
                  <a:xfrm>
                    <a:off x="686736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>
                    <a:glow rad="50800">
                      <a:schemeClr val="accent5">
                        <a:lumMod val="40000"/>
                        <a:lumOff val="60000"/>
                        <a:alpha val="5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111" name="직선 화살표 연결선 110">
                  <a:extLst>
                    <a:ext uri="{FF2B5EF4-FFF2-40B4-BE49-F238E27FC236}">
                      <a16:creationId xmlns:a16="http://schemas.microsoft.com/office/drawing/2014/main" id="{CA8EA4DF-5628-67DE-58A3-902693FBE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9950" y="5633746"/>
                  <a:ext cx="441748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CE599392-BF15-3801-8764-B14BC36ABB75}"/>
                  </a:ext>
                </a:extLst>
              </p:cNvPr>
              <p:cNvGrpSpPr/>
              <p:nvPr/>
            </p:nvGrpSpPr>
            <p:grpSpPr>
              <a:xfrm>
                <a:off x="4069686" y="4841330"/>
                <a:ext cx="2435673" cy="261931"/>
                <a:chOff x="442913" y="1015968"/>
                <a:chExt cx="2435673" cy="261931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120A49A-F3C6-FF06-8DD0-B2F8000EA108}"/>
                    </a:ext>
                  </a:extLst>
                </p:cNvPr>
                <p:cNvSpPr txBox="1"/>
                <p:nvPr/>
              </p:nvSpPr>
              <p:spPr>
                <a:xfrm>
                  <a:off x="442913" y="1015968"/>
                  <a:ext cx="857140" cy="261931"/>
                </a:xfrm>
                <a:prstGeom prst="rect">
                  <a:avLst/>
                </a:prstGeom>
                <a:noFill/>
              </p:spPr>
              <p:txBody>
                <a:bodyPr wrap="none" lIns="72000" rIns="72000" rtlCol="0">
                  <a:spAutoFit/>
                </a:bodyPr>
                <a:lstStyle/>
                <a:p>
                  <a:pPr marL="171450" indent="-171450" latinLnBrk="0">
                    <a:lnSpc>
                      <a:spcPct val="120000"/>
                    </a:lnSpc>
                    <a:buFont typeface="Wingdings" panose="05000000000000000000" pitchFamily="2" charset="2"/>
                    <a:buChar char="Ø"/>
                  </a:pPr>
                  <a:r>
                    <a:rPr lang="ko-KR" altLang="en-US" sz="1000" dirty="0">
                      <a:highlight>
                        <a:srgbClr val="FAFCBC"/>
                      </a:highligh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인과 축적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61C99B02-2B08-0A14-5490-08EC3381A854}"/>
                    </a:ext>
                  </a:extLst>
                </p:cNvPr>
                <p:cNvSpPr txBox="1"/>
                <p:nvPr/>
              </p:nvSpPr>
              <p:spPr>
                <a:xfrm>
                  <a:off x="1280392" y="1050593"/>
                  <a:ext cx="1598194" cy="1926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40000"/>
                    </a:lnSpc>
                    <a:spcAft>
                      <a:spcPts val="300"/>
                    </a:spcAft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공격 적중 시 인과가 축적됩니다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C22E0EC-4529-C462-6BA7-859240EAEF0C}"/>
                  </a:ext>
                </a:extLst>
              </p:cNvPr>
              <p:cNvSpPr txBox="1"/>
              <p:nvPr/>
            </p:nvSpPr>
            <p:spPr>
              <a:xfrm>
                <a:off x="4069686" y="5565576"/>
                <a:ext cx="2984325" cy="405817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 marL="171450" indent="-171450">
                  <a:lnSpc>
                    <a:spcPct val="14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90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스킬 마다 인과가 축적되는 수치가 다릅니다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기본 공격은 적중 시 인과가 고정적으로 </a:t>
                </a:r>
                <a:r>
                  <a:rPr lang="en-US" altLang="ko-KR" dirty="0"/>
                  <a:t>10 </a:t>
                </a:r>
                <a:r>
                  <a:rPr lang="ko-KR" altLang="en-US" dirty="0"/>
                  <a:t>만큼 축적됩니다</a:t>
                </a:r>
                <a:r>
                  <a:rPr lang="en-US" altLang="ko-KR" dirty="0"/>
                  <a:t>.</a:t>
                </a:r>
              </a:p>
            </p:txBody>
          </p:sp>
        </p:grp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22E1C489-65BB-D776-6139-AF0C10DEDE44}"/>
                </a:ext>
              </a:extLst>
            </p:cNvPr>
            <p:cNvGrpSpPr/>
            <p:nvPr/>
          </p:nvGrpSpPr>
          <p:grpSpPr>
            <a:xfrm>
              <a:off x="8131125" y="4698455"/>
              <a:ext cx="3187689" cy="1247090"/>
              <a:chOff x="8131125" y="4698455"/>
              <a:chExt cx="3187689" cy="1247090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F0D3104F-BFBE-9690-F0E2-77ED9A593862}"/>
                  </a:ext>
                </a:extLst>
              </p:cNvPr>
              <p:cNvGrpSpPr/>
              <p:nvPr/>
            </p:nvGrpSpPr>
            <p:grpSpPr>
              <a:xfrm>
                <a:off x="8371884" y="5109170"/>
                <a:ext cx="2946930" cy="119353"/>
                <a:chOff x="7565305" y="4941940"/>
                <a:chExt cx="2946930" cy="119353"/>
              </a:xfrm>
            </p:grpSpPr>
            <p:sp>
              <p:nvSpPr>
                <p:cNvPr id="113" name="평행 사변형 112">
                  <a:extLst>
                    <a:ext uri="{FF2B5EF4-FFF2-40B4-BE49-F238E27FC236}">
                      <a16:creationId xmlns:a16="http://schemas.microsoft.com/office/drawing/2014/main" id="{5671CA46-65C2-934E-070E-71973AFBC0E6}"/>
                    </a:ext>
                  </a:extLst>
                </p:cNvPr>
                <p:cNvSpPr/>
                <p:nvPr/>
              </p:nvSpPr>
              <p:spPr>
                <a:xfrm>
                  <a:off x="9734858" y="4941940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C6C0D794-A207-3143-4A98-393F7590B591}"/>
                    </a:ext>
                  </a:extLst>
                </p:cNvPr>
                <p:cNvGrpSpPr/>
                <p:nvPr/>
              </p:nvGrpSpPr>
              <p:grpSpPr>
                <a:xfrm>
                  <a:off x="7565305" y="4941940"/>
                  <a:ext cx="2224352" cy="119353"/>
                  <a:chOff x="7565305" y="4941940"/>
                  <a:chExt cx="2224352" cy="119353"/>
                </a:xfrm>
                <a:effectLst>
                  <a:glow rad="50800">
                    <a:schemeClr val="accent5">
                      <a:lumMod val="40000"/>
                      <a:lumOff val="60000"/>
                      <a:alpha val="52000"/>
                    </a:schemeClr>
                  </a:glow>
                </a:effectLst>
              </p:grpSpPr>
              <p:sp>
                <p:nvSpPr>
                  <p:cNvPr id="91" name="평행 사변형 90">
                    <a:extLst>
                      <a:ext uri="{FF2B5EF4-FFF2-40B4-BE49-F238E27FC236}">
                        <a16:creationId xmlns:a16="http://schemas.microsoft.com/office/drawing/2014/main" id="{5B8A15BB-6C66-2143-A615-1C6FF0871108}"/>
                      </a:ext>
                    </a:extLst>
                  </p:cNvPr>
                  <p:cNvSpPr/>
                  <p:nvPr/>
                </p:nvSpPr>
                <p:spPr>
                  <a:xfrm>
                    <a:off x="8288484" y="4941940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평행 사변형 91">
                    <a:extLst>
                      <a:ext uri="{FF2B5EF4-FFF2-40B4-BE49-F238E27FC236}">
                        <a16:creationId xmlns:a16="http://schemas.microsoft.com/office/drawing/2014/main" id="{F9CECE8C-34C4-9684-F57C-E6E3BB4B859F}"/>
                      </a:ext>
                    </a:extLst>
                  </p:cNvPr>
                  <p:cNvSpPr/>
                  <p:nvPr/>
                </p:nvSpPr>
                <p:spPr>
                  <a:xfrm>
                    <a:off x="7565305" y="4941940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평행 사변형 92">
                    <a:extLst>
                      <a:ext uri="{FF2B5EF4-FFF2-40B4-BE49-F238E27FC236}">
                        <a16:creationId xmlns:a16="http://schemas.microsoft.com/office/drawing/2014/main" id="{18786CDC-5ABA-8AA7-451F-7283BC0B66DD}"/>
                      </a:ext>
                    </a:extLst>
                  </p:cNvPr>
                  <p:cNvSpPr/>
                  <p:nvPr/>
                </p:nvSpPr>
                <p:spPr>
                  <a:xfrm>
                    <a:off x="9012280" y="4941940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3294D9F-1F72-05C4-AE3A-F1A543C7483D}"/>
                  </a:ext>
                </a:extLst>
              </p:cNvPr>
              <p:cNvSpPr txBox="1"/>
              <p:nvPr/>
            </p:nvSpPr>
            <p:spPr>
              <a:xfrm>
                <a:off x="8131125" y="4698455"/>
                <a:ext cx="857140" cy="261931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marL="171450" indent="-171450" latinLnBrk="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000" dirty="0">
                    <a:highlight>
                      <a:srgbClr val="FAFCBC"/>
                    </a:highligh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 소모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1EDE63E-608E-2B57-7784-AD9B75958B31}"/>
                  </a:ext>
                </a:extLst>
              </p:cNvPr>
              <p:cNvSpPr txBox="1"/>
              <p:nvPr/>
            </p:nvSpPr>
            <p:spPr>
              <a:xfrm>
                <a:off x="8976086" y="4733080"/>
                <a:ext cx="2042226" cy="19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40000"/>
                  </a:lnSpc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사용 시 인과를 소모합니다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단위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칸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6393786-FE2F-81CB-C694-6C6C10D58ACB}"/>
                  </a:ext>
                </a:extLst>
              </p:cNvPr>
              <p:cNvSpPr txBox="1"/>
              <p:nvPr/>
            </p:nvSpPr>
            <p:spPr>
              <a:xfrm>
                <a:off x="8131125" y="5345829"/>
                <a:ext cx="2976309" cy="599716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 marL="171450" indent="-171450">
                  <a:lnSpc>
                    <a:spcPct val="14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90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소모한 칸 수 만큼 </a:t>
                </a:r>
                <a:r>
                  <a:rPr lang="ko-KR" altLang="en-US" dirty="0" err="1"/>
                  <a:t>성반</a:t>
                </a:r>
                <a:r>
                  <a:rPr lang="ko-KR" altLang="en-US" dirty="0"/>
                  <a:t> 고리를 활성화합니다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활성화된 </a:t>
                </a:r>
                <a:r>
                  <a:rPr lang="ko-KR" altLang="en-US" dirty="0" err="1"/>
                  <a:t>성반</a:t>
                </a:r>
                <a:r>
                  <a:rPr lang="ko-KR" altLang="en-US" dirty="0"/>
                  <a:t> 고리는 스킬의 시전을 보조하여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:r>
                  <a:rPr lang="ko-KR" altLang="en-US" dirty="0"/>
                  <a:t>스킬의 시전 속도를 증가시키거나 스킬을 대신 시전해줍니다</a:t>
                </a:r>
                <a:r>
                  <a:rPr lang="en-US" altLang="ko-KR" dirty="0"/>
                  <a:t>.</a:t>
                </a:r>
              </a:p>
            </p:txBody>
          </p:sp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890905A8-1E6F-C634-C1DC-C379CE197D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40257" y="5033801"/>
                <a:ext cx="678557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08D18E8F-C201-4C6B-E673-3E24D5916C06}"/>
                </a:ext>
              </a:extLst>
            </p:cNvPr>
            <p:cNvGrpSpPr/>
            <p:nvPr/>
          </p:nvGrpSpPr>
          <p:grpSpPr>
            <a:xfrm>
              <a:off x="442913" y="4698455"/>
              <a:ext cx="3391488" cy="1446031"/>
              <a:chOff x="442913" y="4698455"/>
              <a:chExt cx="3391488" cy="1446031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1CB3CDB-BEA5-50DD-C9C6-DE4CC0E98E9A}"/>
                  </a:ext>
                </a:extLst>
              </p:cNvPr>
              <p:cNvSpPr txBox="1"/>
              <p:nvPr/>
            </p:nvSpPr>
            <p:spPr>
              <a:xfrm>
                <a:off x="442913" y="4698455"/>
                <a:ext cx="998204" cy="261931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marL="171450" indent="-171450" latinLnBrk="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000" dirty="0">
                    <a:highlight>
                      <a:srgbClr val="FAFCBC"/>
                    </a:highligh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 게이지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4D1A35A-31D6-A5EA-4026-728042858665}"/>
                  </a:ext>
                </a:extLst>
              </p:cNvPr>
              <p:cNvSpPr txBox="1"/>
              <p:nvPr/>
            </p:nvSpPr>
            <p:spPr>
              <a:xfrm>
                <a:off x="1395536" y="4733080"/>
                <a:ext cx="686085" cy="19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40000"/>
                  </a:lnSpc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칸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[400]</a:t>
                </a:r>
                <a:endPara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B7B70EE-8D45-2145-5195-57EBBA379885}"/>
                  </a:ext>
                </a:extLst>
              </p:cNvPr>
              <p:cNvSpPr txBox="1"/>
              <p:nvPr/>
            </p:nvSpPr>
            <p:spPr>
              <a:xfrm>
                <a:off x="442913" y="5422701"/>
                <a:ext cx="3391488" cy="405817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/>
              <a:p>
                <a:pPr marL="171450" indent="-171450">
                  <a:lnSpc>
                    <a:spcPct val="14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인과는 전투 상황에서 축적할 수 있으며</a:t>
                </a:r>
                <a:r>
                  <a:rPr lang="en-US" altLang="ko-KR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전투가 종료되면 소멸됩니다</a:t>
                </a:r>
                <a:r>
                  <a:rPr lang="en-US" altLang="ko-KR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4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다음의 경우에는 전투 중이어도 모든 인과가 한순간에 소멸됩니다</a:t>
                </a:r>
                <a:r>
                  <a:rPr lang="en-US" altLang="ko-KR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288AE26-34E1-BB5C-4F49-6FB1F14357ED}"/>
                  </a:ext>
                </a:extLst>
              </p:cNvPr>
              <p:cNvSpPr txBox="1"/>
              <p:nvPr/>
            </p:nvSpPr>
            <p:spPr>
              <a:xfrm>
                <a:off x="442913" y="5861075"/>
                <a:ext cx="2398565" cy="283411"/>
              </a:xfrm>
              <a:prstGeom prst="rect">
                <a:avLst/>
              </a:prstGeom>
              <a:noFill/>
            </p:spPr>
            <p:txBody>
              <a:bodyPr wrap="none" lIns="324000" tIns="0" rIns="0" bIns="0" rtlCol="0">
                <a:spAutoFit/>
              </a:bodyPr>
              <a:lstStyle/>
              <a:p>
                <a:pPr indent="180000">
                  <a:lnSpc>
                    <a:spcPct val="120000"/>
                  </a:lnSpc>
                  <a:buFont typeface="+mj-lt"/>
                  <a:buAutoNum type="romanUcPeriod"/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중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적과의 거리가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N m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이상 멀어지는 경우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indent="180000">
                  <a:lnSpc>
                    <a:spcPct val="120000"/>
                  </a:lnSpc>
                  <a:buFont typeface="+mj-lt"/>
                  <a:buAutoNum type="romanUcPeriod"/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중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N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초 이상 공격을 적중하지 못하는 경우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9C393628-7AD8-895C-CE1B-76584AC6AAAA}"/>
                  </a:ext>
                </a:extLst>
              </p:cNvPr>
              <p:cNvGrpSpPr/>
              <p:nvPr/>
            </p:nvGrpSpPr>
            <p:grpSpPr>
              <a:xfrm>
                <a:off x="561408" y="5109162"/>
                <a:ext cx="2946929" cy="119358"/>
                <a:chOff x="615170" y="4840528"/>
                <a:chExt cx="4610267" cy="186727"/>
              </a:xfrm>
              <a:effectLst>
                <a:glow rad="50800">
                  <a:schemeClr val="accent5">
                    <a:lumMod val="40000"/>
                    <a:lumOff val="60000"/>
                    <a:alpha val="52000"/>
                  </a:schemeClr>
                </a:glow>
              </a:effectLst>
            </p:grpSpPr>
            <p:sp>
              <p:nvSpPr>
                <p:cNvPr id="81" name="평행 사변형 80">
                  <a:extLst>
                    <a:ext uri="{FF2B5EF4-FFF2-40B4-BE49-F238E27FC236}">
                      <a16:creationId xmlns:a16="http://schemas.microsoft.com/office/drawing/2014/main" id="{170743BA-B973-CC98-4D50-47F4D4DDE973}"/>
                    </a:ext>
                  </a:extLst>
                </p:cNvPr>
                <p:cNvSpPr/>
                <p:nvPr/>
              </p:nvSpPr>
              <p:spPr>
                <a:xfrm>
                  <a:off x="1746534" y="4840536"/>
                  <a:ext cx="1216153" cy="186719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평행 사변형 79">
                  <a:extLst>
                    <a:ext uri="{FF2B5EF4-FFF2-40B4-BE49-F238E27FC236}">
                      <a16:creationId xmlns:a16="http://schemas.microsoft.com/office/drawing/2014/main" id="{470F4469-B0B4-310A-70D3-1CF25316D496}"/>
                    </a:ext>
                  </a:extLst>
                </p:cNvPr>
                <p:cNvSpPr/>
                <p:nvPr/>
              </p:nvSpPr>
              <p:spPr>
                <a:xfrm>
                  <a:off x="615170" y="4840528"/>
                  <a:ext cx="1216153" cy="186719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평행 사변형 81">
                  <a:extLst>
                    <a:ext uri="{FF2B5EF4-FFF2-40B4-BE49-F238E27FC236}">
                      <a16:creationId xmlns:a16="http://schemas.microsoft.com/office/drawing/2014/main" id="{4B1BB521-F49D-AA1F-595C-A12EC381C495}"/>
                    </a:ext>
                  </a:extLst>
                </p:cNvPr>
                <p:cNvSpPr/>
                <p:nvPr/>
              </p:nvSpPr>
              <p:spPr>
                <a:xfrm>
                  <a:off x="2878861" y="4840536"/>
                  <a:ext cx="1216153" cy="186719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평행 사변형 82">
                  <a:extLst>
                    <a:ext uri="{FF2B5EF4-FFF2-40B4-BE49-F238E27FC236}">
                      <a16:creationId xmlns:a16="http://schemas.microsoft.com/office/drawing/2014/main" id="{BE667008-FC3D-25F4-4C6D-B6000B36F70A}"/>
                    </a:ext>
                  </a:extLst>
                </p:cNvPr>
                <p:cNvSpPr/>
                <p:nvPr/>
              </p:nvSpPr>
              <p:spPr>
                <a:xfrm>
                  <a:off x="4009284" y="4840536"/>
                  <a:ext cx="1216153" cy="186719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FA327DE-555C-1AEA-C0B6-F72661B9288A}"/>
                  </a:ext>
                </a:extLst>
              </p:cNvPr>
              <p:cNvSpPr txBox="1"/>
              <p:nvPr/>
            </p:nvSpPr>
            <p:spPr>
              <a:xfrm>
                <a:off x="865713" y="5113354"/>
                <a:ext cx="1667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100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E5D65B8-F969-8295-65D4-7D039E1B19E3}"/>
                  </a:ext>
                </a:extLst>
              </p:cNvPr>
              <p:cNvSpPr txBox="1"/>
              <p:nvPr/>
            </p:nvSpPr>
            <p:spPr>
              <a:xfrm>
                <a:off x="1589927" y="5113354"/>
                <a:ext cx="1667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100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E54B2E-52A5-158C-A455-C087FAF7A358}"/>
                  </a:ext>
                </a:extLst>
              </p:cNvPr>
              <p:cNvSpPr txBox="1"/>
              <p:nvPr/>
            </p:nvSpPr>
            <p:spPr>
              <a:xfrm>
                <a:off x="2313714" y="5113354"/>
                <a:ext cx="1667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100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C342011-601B-C8D8-DA72-1C0C07BB993F}"/>
                  </a:ext>
                </a:extLst>
              </p:cNvPr>
              <p:cNvSpPr txBox="1"/>
              <p:nvPr/>
            </p:nvSpPr>
            <p:spPr>
              <a:xfrm>
                <a:off x="3036292" y="5113354"/>
                <a:ext cx="1667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100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542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E176A6-7058-7A27-2F2E-7940B0B5A352}"/>
              </a:ext>
            </a:extLst>
          </p:cNvPr>
          <p:cNvSpPr txBox="1"/>
          <p:nvPr/>
        </p:nvSpPr>
        <p:spPr>
          <a:xfrm>
            <a:off x="1743517" y="98563"/>
            <a:ext cx="592645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평타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3D7B49-A0C9-3D7D-B41A-CFC3BAF4CC59}"/>
              </a:ext>
            </a:extLst>
          </p:cNvPr>
          <p:cNvGrpSpPr/>
          <p:nvPr/>
        </p:nvGrpSpPr>
        <p:grpSpPr>
          <a:xfrm>
            <a:off x="442913" y="3883499"/>
            <a:ext cx="5165033" cy="153760"/>
            <a:chOff x="189102" y="638649"/>
            <a:chExt cx="5165033" cy="15376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6D67CD6-860A-9A34-5352-13B3183A2649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151A80F-B3C3-61F6-A8ED-11C0484C0CF8}"/>
                </a:ext>
              </a:extLst>
            </p:cNvPr>
            <p:cNvSpPr txBox="1"/>
            <p:nvPr/>
          </p:nvSpPr>
          <p:spPr>
            <a:xfrm>
              <a:off x="189102" y="638649"/>
              <a:ext cx="2170466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2.5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(75 frame)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6DEA9BF-1CDF-412B-61FF-8493ED381826}"/>
                </a:ext>
              </a:extLst>
            </p:cNvPr>
            <p:cNvSpPr txBox="1"/>
            <p:nvPr/>
          </p:nvSpPr>
          <p:spPr>
            <a:xfrm>
              <a:off x="2576080" y="638649"/>
              <a:ext cx="1808187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1.5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(45 frame)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9BA2DB5-0FB0-1AB3-9DC1-E581A9FB89B8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D70AC5-D52D-142A-298A-A8E89849F793}"/>
              </a:ext>
            </a:extLst>
          </p:cNvPr>
          <p:cNvGrpSpPr/>
          <p:nvPr/>
        </p:nvGrpSpPr>
        <p:grpSpPr>
          <a:xfrm>
            <a:off x="445523" y="4102317"/>
            <a:ext cx="11650829" cy="2495333"/>
            <a:chOff x="191712" y="933667"/>
            <a:chExt cx="11650829" cy="24953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15CFA74-CEA2-749C-3724-502E585B6345}"/>
                </a:ext>
              </a:extLst>
            </p:cNvPr>
            <p:cNvGrpSpPr/>
            <p:nvPr/>
          </p:nvGrpSpPr>
          <p:grpSpPr>
            <a:xfrm>
              <a:off x="191712" y="933667"/>
              <a:ext cx="11649711" cy="2495333"/>
              <a:chOff x="191712" y="933667"/>
              <a:chExt cx="11649711" cy="2495333"/>
            </a:xfrm>
          </p:grpSpPr>
          <p:sp>
            <p:nvSpPr>
              <p:cNvPr id="143" name="직사각형 260">
                <a:extLst>
                  <a:ext uri="{FF2B5EF4-FFF2-40B4-BE49-F238E27FC236}">
                    <a16:creationId xmlns:a16="http://schemas.microsoft.com/office/drawing/2014/main" id="{E3A89DC4-F35D-52D5-5EA2-2137CA12C16C}"/>
                  </a:ext>
                </a:extLst>
              </p:cNvPr>
              <p:cNvSpPr/>
              <p:nvPr/>
            </p:nvSpPr>
            <p:spPr>
              <a:xfrm>
                <a:off x="191712" y="933667"/>
                <a:ext cx="11303565" cy="2495333"/>
              </a:xfrm>
              <a:prstGeom prst="rect">
                <a:avLst/>
              </a:prstGeom>
              <a:solidFill>
                <a:schemeClr val="tx1"/>
              </a:solidFill>
              <a:ln w="635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4" name="직사각형 260">
                <a:extLst>
                  <a:ext uri="{FF2B5EF4-FFF2-40B4-BE49-F238E27FC236}">
                    <a16:creationId xmlns:a16="http://schemas.microsoft.com/office/drawing/2014/main" id="{4E7D2DCC-AB61-3E47-D118-A18FA136D0AC}"/>
                  </a:ext>
                </a:extLst>
              </p:cNvPr>
              <p:cNvSpPr/>
              <p:nvPr/>
            </p:nvSpPr>
            <p:spPr>
              <a:xfrm>
                <a:off x="1038876" y="2519986"/>
                <a:ext cx="10802547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5" name="직사각형 260">
                <a:extLst>
                  <a:ext uri="{FF2B5EF4-FFF2-40B4-BE49-F238E27FC236}">
                    <a16:creationId xmlns:a16="http://schemas.microsoft.com/office/drawing/2014/main" id="{1DD7E62E-3167-45FD-19C9-3194970B0080}"/>
                  </a:ext>
                </a:extLst>
              </p:cNvPr>
              <p:cNvSpPr/>
              <p:nvPr/>
            </p:nvSpPr>
            <p:spPr>
              <a:xfrm>
                <a:off x="1038876" y="2771941"/>
                <a:ext cx="10802547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6" name="직사각형 260">
                <a:extLst>
                  <a:ext uri="{FF2B5EF4-FFF2-40B4-BE49-F238E27FC236}">
                    <a16:creationId xmlns:a16="http://schemas.microsoft.com/office/drawing/2014/main" id="{19E3C400-7E8F-DA5B-B626-CBCDC0816C00}"/>
                  </a:ext>
                </a:extLst>
              </p:cNvPr>
              <p:cNvSpPr/>
              <p:nvPr/>
            </p:nvSpPr>
            <p:spPr>
              <a:xfrm>
                <a:off x="1038876" y="1511103"/>
                <a:ext cx="10802547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7" name="직사각형 260">
                <a:extLst>
                  <a:ext uri="{FF2B5EF4-FFF2-40B4-BE49-F238E27FC236}">
                    <a16:creationId xmlns:a16="http://schemas.microsoft.com/office/drawing/2014/main" id="{8D5B30F4-643F-7540-CB02-09AB53A99882}"/>
                  </a:ext>
                </a:extLst>
              </p:cNvPr>
              <p:cNvSpPr/>
              <p:nvPr/>
            </p:nvSpPr>
            <p:spPr>
              <a:xfrm>
                <a:off x="1038876" y="2015015"/>
                <a:ext cx="10802547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8" name="직사각형 260">
                <a:extLst>
                  <a:ext uri="{FF2B5EF4-FFF2-40B4-BE49-F238E27FC236}">
                    <a16:creationId xmlns:a16="http://schemas.microsoft.com/office/drawing/2014/main" id="{295CFB7D-D9F4-D771-D060-07704C3C1BEF}"/>
                  </a:ext>
                </a:extLst>
              </p:cNvPr>
              <p:cNvSpPr/>
              <p:nvPr/>
            </p:nvSpPr>
            <p:spPr>
              <a:xfrm>
                <a:off x="1038876" y="3023896"/>
                <a:ext cx="10802547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D2389B2A-F190-ACFF-8C89-87B114713028}"/>
                </a:ext>
              </a:extLst>
            </p:cNvPr>
            <p:cNvSpPr/>
            <p:nvPr/>
          </p:nvSpPr>
          <p:spPr>
            <a:xfrm>
              <a:off x="1038876" y="1151104"/>
              <a:ext cx="10802547" cy="360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77BEDAF-1A79-2950-9C07-B9AA52F3B7F7}"/>
                </a:ext>
              </a:extLst>
            </p:cNvPr>
            <p:cNvGrpSpPr/>
            <p:nvPr/>
          </p:nvGrpSpPr>
          <p:grpSpPr>
            <a:xfrm>
              <a:off x="1042166" y="1151106"/>
              <a:ext cx="10800375" cy="2124746"/>
              <a:chOff x="191712" y="5272617"/>
              <a:chExt cx="10800375" cy="1412002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8432956-00AB-CC56-32BF-CFE5A7D20E15}"/>
                  </a:ext>
                </a:extLst>
              </p:cNvPr>
              <p:cNvGrpSpPr/>
              <p:nvPr/>
            </p:nvGrpSpPr>
            <p:grpSpPr>
              <a:xfrm>
                <a:off x="10416087" y="5272617"/>
                <a:ext cx="576000" cy="1412002"/>
                <a:chOff x="1914025" y="1061414"/>
                <a:chExt cx="288000" cy="2091600"/>
              </a:xfrm>
            </p:grpSpPr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605CD2E9-3A1B-5673-A596-3F3BF6017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2DFBAF15-BE5B-4F47-73CD-B92B70763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BE17BA6E-C327-8878-8D5B-2A6DD1C60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F3A4BAC9-D599-A3C1-0DBE-72F5C94886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D3F11139-B100-7322-2D71-687A50B72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0B530E8-275D-3C00-56EC-049313E09A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D9A099A2-2C6A-9BFB-147F-DCF9FBA4D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B55E49C-EB0C-EEDE-EC3D-E74BCE2CD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713DFC8-B845-582B-FD4C-DB80A38CE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921F984-C7E7-5419-35AC-A37AD3B41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6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0DE0F9E2-EA49-85EC-A9E8-14A68C215F62}"/>
                  </a:ext>
                </a:extLst>
              </p:cNvPr>
              <p:cNvGrpSpPr/>
              <p:nvPr/>
            </p:nvGrpSpPr>
            <p:grpSpPr>
              <a:xfrm>
                <a:off x="336088" y="5272617"/>
                <a:ext cx="1152000" cy="1412002"/>
                <a:chOff x="1200793" y="1061414"/>
                <a:chExt cx="576000" cy="20916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784A408C-114A-1EF7-889C-ADD343518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4619854E-F87A-8C19-11BD-B598B439C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AD3D7662-A5C3-A29A-A549-3E468FD74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D3059F62-9AD9-B492-056D-13AC7BA6C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0B35F7BE-FE28-06FD-6349-0CB8A4B23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DFB87689-FCB4-FBA0-BD20-93CA0242F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FFA4762C-4875-3E21-32A4-A07DD7B54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A3914227-50EF-E6F7-D8BC-20F00F93F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C8D3F16B-2172-D86C-CB87-319F46DF2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1F84A2-DEE6-DF76-099E-731B5E9DEC78}"/>
                  </a:ext>
                </a:extLst>
              </p:cNvPr>
              <p:cNvGrpSpPr/>
              <p:nvPr/>
            </p:nvGrpSpPr>
            <p:grpSpPr>
              <a:xfrm>
                <a:off x="1776088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60F4C92F-F5F0-80D5-1121-FD3E8ECA6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ADB5C40A-8A49-FF20-2A0A-900BE8DDA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E8EBFE6C-DA26-3CCB-728B-A5A6AABB8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F5EDFAF5-B46D-0761-5AEC-9C9F7C94D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AE348851-1055-5DCF-5AFA-C278523A0B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B893E05-146C-1F88-29D9-042C4A5395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C4E2840F-A821-933C-A3EF-828927E6C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2F3419C6-C6AF-A022-30DE-431F29D90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3AD60C45-2392-CC55-1BAE-567531256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3B435032-F629-0BEF-5B3D-796D5A4AA1E1}"/>
                  </a:ext>
                </a:extLst>
              </p:cNvPr>
              <p:cNvGrpSpPr/>
              <p:nvPr/>
            </p:nvGrpSpPr>
            <p:grpSpPr>
              <a:xfrm>
                <a:off x="3216087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07B31546-D924-388D-CF32-53B4F5864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436600F3-C09B-B458-D9CF-2C14F8FEC4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724EE525-144B-9415-A703-D0DA9AE77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0D9FAAFD-655D-9034-D05A-4C9E3F09B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545C90E6-A925-2381-8E20-0303DEC59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6C0DC0C5-E2BD-89B0-B1C0-B3D2ADE1DE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5CBB78E7-8AD0-EFC3-430B-1DCFA3A7BE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DBA635EF-DEAD-1788-C2D2-6FC02B2D9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C969C745-759B-C617-42CC-83E75F7D9E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7E5676E0-3BC1-18D8-4920-8F0A732B0347}"/>
                  </a:ext>
                </a:extLst>
              </p:cNvPr>
              <p:cNvGrpSpPr/>
              <p:nvPr/>
            </p:nvGrpSpPr>
            <p:grpSpPr>
              <a:xfrm>
                <a:off x="4656087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5D67AE67-E81B-8968-DB76-802222AFA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34086E03-55EA-FD73-22F8-7D3B7A497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60D8A0F5-46D1-4CC3-C60A-A773758C0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341FA154-B556-F648-CE01-B88AB16AF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CBC9F263-0257-C570-1CE3-5BBB140B4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7F3918AC-F6A4-D17C-405C-39907E330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AD8FAC94-3E05-34A5-B359-51F3A02F95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55058AEC-9043-295A-87F0-389A016B6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B286034-9639-CCE1-03C2-30947A909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7889A25-B433-11BE-FC1E-F24872002CFD}"/>
                  </a:ext>
                </a:extLst>
              </p:cNvPr>
              <p:cNvGrpSpPr/>
              <p:nvPr/>
            </p:nvGrpSpPr>
            <p:grpSpPr>
              <a:xfrm>
                <a:off x="6096088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DC45C0FF-5653-8820-8EA5-9C8088291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2784D0BB-B117-B36D-D5A9-8D1C8CE94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36AD068B-898F-8D86-5D21-3D95CB7BA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C26D77D4-06C9-2E81-6FD1-EFE1DCE51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874B1F60-72ED-BEE9-AE12-5AC10C11D1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3115E766-4FB5-4BA0-34C7-EEE08FB088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125A20BC-7E66-E39F-5C03-A5EB6D729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D4DAD0AD-B460-277F-1E01-ED6BB88AD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88C09985-1362-5A1A-CFED-238B9FDD5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29A568B-9D38-56F7-CCD7-AD6511AFF6BB}"/>
                  </a:ext>
                </a:extLst>
              </p:cNvPr>
              <p:cNvGrpSpPr/>
              <p:nvPr/>
            </p:nvGrpSpPr>
            <p:grpSpPr>
              <a:xfrm>
                <a:off x="7536086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DF5A3D78-C764-1662-4C7D-DC00D38B7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AFC850E7-E5BD-AF04-665D-B8562B56F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6EF30C10-CF54-31D8-B6B5-0C7B781AD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1D5BA118-9DE7-9431-B1DE-4969B0DCC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F79135A6-47F6-04E6-D4A5-88DD1DDC9A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5797D84A-BDB8-8A12-3388-FCDA75614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F27A3EC4-3481-D08F-9DC3-697411EB3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19569F40-2025-C41D-3AE8-51BAC23E5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3F71F2EF-3B83-BDB5-6391-8888E201B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B38DAFA-D408-9646-1CCB-39396D76B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2086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C3575D1D-3EA8-0117-7E50-D2E82389DC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38FBFA6-F817-32BF-255B-79574836F5A6}"/>
                  </a:ext>
                </a:extLst>
              </p:cNvPr>
              <p:cNvGrpSpPr/>
              <p:nvPr/>
            </p:nvGrpSpPr>
            <p:grpSpPr>
              <a:xfrm>
                <a:off x="8976086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7CAABA4A-697F-071B-6C83-1C5656AE8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D61326D6-E7A3-7A0C-A191-B46D6747B8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B8B19EDC-ACA0-024C-9A83-8114E38DAE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8EF790C6-C438-22D6-7264-53AED7D6D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FA03577-411E-046C-ABAC-F35DF08D0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70CD7154-5ED4-B574-CAD3-A3AAF6988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2A48287D-5841-26CE-5285-D65E073FE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5F0B7119-235E-75DE-8D69-FFB91751E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CAE37818-A97D-BEBA-8DE7-4160AA9F5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F5815570-D9F9-B56C-C8BA-DA7C6B2C7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712" y="5272617"/>
                <a:ext cx="0" cy="141200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84F4E7D-B81B-8AA8-4A30-DDA6495A0F30}"/>
                </a:ext>
              </a:extLst>
            </p:cNvPr>
            <p:cNvGrpSpPr/>
            <p:nvPr/>
          </p:nvGrpSpPr>
          <p:grpSpPr>
            <a:xfrm>
              <a:off x="601341" y="955720"/>
              <a:ext cx="10869951" cy="202769"/>
              <a:chOff x="601341" y="1109479"/>
              <a:chExt cx="10869951" cy="20276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8F71ED8-5924-2C8B-00AE-411A0EFB18F7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020E2C-62BB-8B96-1425-B1AF068F8CB3}"/>
                  </a:ext>
                </a:extLst>
              </p:cNvPr>
              <p:cNvSpPr txBox="1"/>
              <p:nvPr/>
            </p:nvSpPr>
            <p:spPr>
              <a:xfrm>
                <a:off x="2423355" y="1152368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F8E52D-5B05-7A64-A9FD-DF5D7DC04D97}"/>
                  </a:ext>
                </a:extLst>
              </p:cNvPr>
              <p:cNvSpPr txBox="1"/>
              <p:nvPr/>
            </p:nvSpPr>
            <p:spPr>
              <a:xfrm>
                <a:off x="11336640" y="1109479"/>
                <a:ext cx="134652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b="1" dirty="0">
                    <a:effectLst/>
                  </a:rPr>
                  <a:t>75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4587D2D-940A-AEE6-D71E-9544FFD94CEB}"/>
                  </a:ext>
                </a:extLst>
              </p:cNvPr>
              <p:cNvSpPr txBox="1"/>
              <p:nvPr/>
            </p:nvSpPr>
            <p:spPr>
              <a:xfrm>
                <a:off x="3863354" y="1152368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90CFA2A-091B-9F87-CAEA-D8E0724E1FD3}"/>
                  </a:ext>
                </a:extLst>
              </p:cNvPr>
              <p:cNvSpPr txBox="1"/>
              <p:nvPr/>
            </p:nvSpPr>
            <p:spPr>
              <a:xfrm>
                <a:off x="5298421" y="1109479"/>
                <a:ext cx="12824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8CF71AC-2535-3E0E-AAE6-C869471327BC}"/>
                  </a:ext>
                </a:extLst>
              </p:cNvPr>
              <p:cNvSpPr txBox="1"/>
              <p:nvPr/>
            </p:nvSpPr>
            <p:spPr>
              <a:xfrm>
                <a:off x="6745815" y="1152368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BF20165-8A5E-9B78-D12D-447103995694}"/>
                  </a:ext>
                </a:extLst>
              </p:cNvPr>
              <p:cNvSpPr txBox="1"/>
              <p:nvPr/>
            </p:nvSpPr>
            <p:spPr>
              <a:xfrm>
                <a:off x="8185814" y="1152368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840BBAB-99A3-F78B-0A27-3BFA3C892390}"/>
                  </a:ext>
                </a:extLst>
              </p:cNvPr>
              <p:cNvSpPr txBox="1"/>
              <p:nvPr/>
            </p:nvSpPr>
            <p:spPr>
              <a:xfrm>
                <a:off x="9617071" y="1109479"/>
                <a:ext cx="12824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61B5AAC-8494-216A-C4A2-C526862D211E}"/>
                  </a:ext>
                </a:extLst>
              </p:cNvPr>
              <p:cNvSpPr txBox="1"/>
              <p:nvPr/>
            </p:nvSpPr>
            <p:spPr>
              <a:xfrm>
                <a:off x="11065673" y="1152367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4C2765-7F69-248D-73BB-EA6D8153E90E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B8ACD73-0D81-2492-37BD-7AFBF9D5B3D5}"/>
                  </a:ext>
                </a:extLst>
              </p:cNvPr>
              <p:cNvSpPr txBox="1"/>
              <p:nvPr/>
            </p:nvSpPr>
            <p:spPr>
              <a:xfrm>
                <a:off x="7472985" y="1204526"/>
                <a:ext cx="99386" cy="107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7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45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DA56131-7FFA-B181-92CB-C031057AC07E}"/>
                </a:ext>
              </a:extLst>
            </p:cNvPr>
            <p:cNvGrpSpPr/>
            <p:nvPr/>
          </p:nvGrpSpPr>
          <p:grpSpPr>
            <a:xfrm>
              <a:off x="211243" y="2024430"/>
              <a:ext cx="11630552" cy="485171"/>
              <a:chOff x="211243" y="2178189"/>
              <a:chExt cx="11630552" cy="485171"/>
            </a:xfrm>
          </p:grpSpPr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BE29DD47-5241-E03F-8F0A-98A2D0E36B93}"/>
                  </a:ext>
                </a:extLst>
              </p:cNvPr>
              <p:cNvSpPr/>
              <p:nvPr/>
            </p:nvSpPr>
            <p:spPr>
              <a:xfrm>
                <a:off x="5361795" y="2185572"/>
                <a:ext cx="2160000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 낙하 후 충격파</a:t>
                </a:r>
                <a:endPara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1" name="직사각형 310">
                <a:extLst>
                  <a:ext uri="{FF2B5EF4-FFF2-40B4-BE49-F238E27FC236}">
                    <a16:creationId xmlns:a16="http://schemas.microsoft.com/office/drawing/2014/main" id="{9F68B99C-A0ED-C581-0670-91672E24A8C5}"/>
                  </a:ext>
                </a:extLst>
              </p:cNvPr>
              <p:cNvSpPr/>
              <p:nvPr/>
            </p:nvSpPr>
            <p:spPr>
              <a:xfrm>
                <a:off x="7521795" y="2185572"/>
                <a:ext cx="4320000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잔여 이펙트 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274124A-FE4C-02F5-3F82-1F0E67A8D07B}"/>
                  </a:ext>
                </a:extLst>
              </p:cNvPr>
              <p:cNvGrpSpPr/>
              <p:nvPr/>
            </p:nvGrpSpPr>
            <p:grpSpPr>
              <a:xfrm>
                <a:off x="1042166" y="2185616"/>
                <a:ext cx="4319629" cy="470316"/>
                <a:chOff x="1042166" y="2185572"/>
                <a:chExt cx="4319629" cy="470316"/>
              </a:xfrm>
            </p:grpSpPr>
            <p:sp>
              <p:nvSpPr>
                <p:cNvPr id="46" name="직사각형 310">
                  <a:extLst>
                    <a:ext uri="{FF2B5EF4-FFF2-40B4-BE49-F238E27FC236}">
                      <a16:creationId xmlns:a16="http://schemas.microsoft.com/office/drawing/2014/main" id="{CBDF1D44-3BDE-BE36-08F5-D31EDB247CDC}"/>
                    </a:ext>
                  </a:extLst>
                </p:cNvPr>
                <p:cNvSpPr/>
                <p:nvPr/>
              </p:nvSpPr>
              <p:spPr>
                <a:xfrm>
                  <a:off x="1042166" y="2185572"/>
                  <a:ext cx="4319629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트레일 이펙트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7" name="직사각형 310">
                  <a:extLst>
                    <a:ext uri="{FF2B5EF4-FFF2-40B4-BE49-F238E27FC236}">
                      <a16:creationId xmlns:a16="http://schemas.microsoft.com/office/drawing/2014/main" id="{5E39AFD3-3906-2963-9C93-45FFEC93D1EB}"/>
                    </a:ext>
                  </a:extLst>
                </p:cNvPr>
                <p:cNvSpPr/>
                <p:nvPr/>
              </p:nvSpPr>
              <p:spPr>
                <a:xfrm>
                  <a:off x="1042166" y="2437527"/>
                  <a:ext cx="4319629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클래스 마크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566452A-5D5B-2C2E-2357-402576672ACD}"/>
                  </a:ext>
                </a:extLst>
              </p:cNvPr>
              <p:cNvGrpSpPr/>
              <p:nvPr/>
            </p:nvGrpSpPr>
            <p:grpSpPr>
              <a:xfrm>
                <a:off x="211243" y="2178189"/>
                <a:ext cx="807731" cy="485171"/>
                <a:chOff x="211243" y="2178189"/>
                <a:chExt cx="807731" cy="485171"/>
              </a:xfrm>
            </p:grpSpPr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4E95CB07-0F69-B12B-5317-4C867BC77853}"/>
                    </a:ext>
                  </a:extLst>
                </p:cNvPr>
                <p:cNvSpPr/>
                <p:nvPr/>
              </p:nvSpPr>
              <p:spPr>
                <a:xfrm>
                  <a:off x="211614" y="2178189"/>
                  <a:ext cx="807360" cy="485171"/>
                </a:xfrm>
                <a:custGeom>
                  <a:avLst/>
                  <a:gdLst>
                    <a:gd name="connsiteX0" fmla="*/ 44401 w 807360"/>
                    <a:gd name="connsiteY0" fmla="*/ 0 h 554206"/>
                    <a:gd name="connsiteX1" fmla="*/ 762959 w 807360"/>
                    <a:gd name="connsiteY1" fmla="*/ 0 h 554206"/>
                    <a:gd name="connsiteX2" fmla="*/ 807360 w 807360"/>
                    <a:gd name="connsiteY2" fmla="*/ 44401 h 554206"/>
                    <a:gd name="connsiteX3" fmla="*/ 807360 w 807360"/>
                    <a:gd name="connsiteY3" fmla="*/ 189414 h 554206"/>
                    <a:gd name="connsiteX4" fmla="*/ 807360 w 807360"/>
                    <a:gd name="connsiteY4" fmla="*/ 221999 h 554206"/>
                    <a:gd name="connsiteX5" fmla="*/ 807360 w 807360"/>
                    <a:gd name="connsiteY5" fmla="*/ 332207 h 554206"/>
                    <a:gd name="connsiteX6" fmla="*/ 807360 w 807360"/>
                    <a:gd name="connsiteY6" fmla="*/ 367012 h 554206"/>
                    <a:gd name="connsiteX7" fmla="*/ 807360 w 807360"/>
                    <a:gd name="connsiteY7" fmla="*/ 509805 h 554206"/>
                    <a:gd name="connsiteX8" fmla="*/ 762959 w 807360"/>
                    <a:gd name="connsiteY8" fmla="*/ 554206 h 554206"/>
                    <a:gd name="connsiteX9" fmla="*/ 44401 w 807360"/>
                    <a:gd name="connsiteY9" fmla="*/ 554206 h 554206"/>
                    <a:gd name="connsiteX10" fmla="*/ 0 w 807360"/>
                    <a:gd name="connsiteY10" fmla="*/ 509805 h 554206"/>
                    <a:gd name="connsiteX11" fmla="*/ 0 w 807360"/>
                    <a:gd name="connsiteY11" fmla="*/ 332207 h 554206"/>
                    <a:gd name="connsiteX12" fmla="*/ 0 w 807360"/>
                    <a:gd name="connsiteY12" fmla="*/ 332207 h 554206"/>
                    <a:gd name="connsiteX13" fmla="*/ 0 w 807360"/>
                    <a:gd name="connsiteY13" fmla="*/ 221999 h 554206"/>
                    <a:gd name="connsiteX14" fmla="*/ 0 w 807360"/>
                    <a:gd name="connsiteY14" fmla="*/ 189414 h 554206"/>
                    <a:gd name="connsiteX15" fmla="*/ 0 w 807360"/>
                    <a:gd name="connsiteY15" fmla="*/ 44401 h 554206"/>
                    <a:gd name="connsiteX16" fmla="*/ 44401 w 807360"/>
                    <a:gd name="connsiteY16" fmla="*/ 0 h 55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07360" h="554206">
                      <a:moveTo>
                        <a:pt x="44401" y="0"/>
                      </a:moveTo>
                      <a:lnTo>
                        <a:pt x="762959" y="0"/>
                      </a:lnTo>
                      <a:cubicBezTo>
                        <a:pt x="787481" y="0"/>
                        <a:pt x="807360" y="19879"/>
                        <a:pt x="807360" y="44401"/>
                      </a:cubicBezTo>
                      <a:lnTo>
                        <a:pt x="807360" y="189414"/>
                      </a:lnTo>
                      <a:lnTo>
                        <a:pt x="807360" y="221999"/>
                      </a:lnTo>
                      <a:lnTo>
                        <a:pt x="807360" y="332207"/>
                      </a:lnTo>
                      <a:lnTo>
                        <a:pt x="807360" y="367012"/>
                      </a:lnTo>
                      <a:lnTo>
                        <a:pt x="807360" y="509805"/>
                      </a:lnTo>
                      <a:cubicBezTo>
                        <a:pt x="807360" y="534327"/>
                        <a:pt x="787481" y="554206"/>
                        <a:pt x="762959" y="554206"/>
                      </a:cubicBezTo>
                      <a:lnTo>
                        <a:pt x="44401" y="554206"/>
                      </a:lnTo>
                      <a:cubicBezTo>
                        <a:pt x="19879" y="554206"/>
                        <a:pt x="0" y="534327"/>
                        <a:pt x="0" y="509805"/>
                      </a:cubicBezTo>
                      <a:lnTo>
                        <a:pt x="0" y="332207"/>
                      </a:lnTo>
                      <a:lnTo>
                        <a:pt x="0" y="332207"/>
                      </a:lnTo>
                      <a:lnTo>
                        <a:pt x="0" y="221999"/>
                      </a:lnTo>
                      <a:lnTo>
                        <a:pt x="0" y="189414"/>
                      </a:lnTo>
                      <a:lnTo>
                        <a:pt x="0" y="44401"/>
                      </a:lnTo>
                      <a:cubicBezTo>
                        <a:pt x="0" y="19879"/>
                        <a:pt x="19879" y="0"/>
                        <a:pt x="44401" y="0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696223D-C094-FFAD-CC22-5C1263ACDC2E}"/>
                    </a:ext>
                  </a:extLst>
                </p:cNvPr>
                <p:cNvSpPr txBox="1"/>
                <p:nvPr/>
              </p:nvSpPr>
              <p:spPr>
                <a:xfrm>
                  <a:off x="211243" y="2351527"/>
                  <a:ext cx="39009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6A1D040-271E-A42C-E183-05244E96A91A}"/>
                </a:ext>
              </a:extLst>
            </p:cNvPr>
            <p:cNvGrpSpPr/>
            <p:nvPr/>
          </p:nvGrpSpPr>
          <p:grpSpPr>
            <a:xfrm>
              <a:off x="211614" y="1527901"/>
              <a:ext cx="8749434" cy="485171"/>
              <a:chOff x="211614" y="1681660"/>
              <a:chExt cx="8749434" cy="485171"/>
            </a:xfrm>
          </p:grpSpPr>
          <p:sp>
            <p:nvSpPr>
              <p:cNvPr id="31" name="직사각형 310">
                <a:extLst>
                  <a:ext uri="{FF2B5EF4-FFF2-40B4-BE49-F238E27FC236}">
                    <a16:creationId xmlns:a16="http://schemas.microsoft.com/office/drawing/2014/main" id="{A636E1F6-0D1D-2D09-4465-14DFAC59949F}"/>
                  </a:ext>
                </a:extLst>
              </p:cNvPr>
              <p:cNvSpPr/>
              <p:nvPr/>
            </p:nvSpPr>
            <p:spPr>
              <a:xfrm>
                <a:off x="1042166" y="1682840"/>
                <a:ext cx="4319629" cy="216000"/>
              </a:xfrm>
              <a:prstGeom prst="homePlate">
                <a:avLst/>
              </a:prstGeom>
              <a:solidFill>
                <a:srgbClr val="FAFCBC"/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돌리기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2" name="직사각형 310">
                <a:extLst>
                  <a:ext uri="{FF2B5EF4-FFF2-40B4-BE49-F238E27FC236}">
                    <a16:creationId xmlns:a16="http://schemas.microsoft.com/office/drawing/2014/main" id="{CC1683EA-769F-F023-9DF8-2257F1C50DD3}"/>
                  </a:ext>
                </a:extLst>
              </p:cNvPr>
              <p:cNvSpPr/>
              <p:nvPr/>
            </p:nvSpPr>
            <p:spPr>
              <a:xfrm>
                <a:off x="5361795" y="1682840"/>
                <a:ext cx="2160000" cy="216000"/>
              </a:xfrm>
              <a:prstGeom prst="homePlate">
                <a:avLst/>
              </a:prstGeom>
              <a:solidFill>
                <a:srgbClr val="FAFCBC"/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내려 찍기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" name="직사각형 310">
                <a:extLst>
                  <a:ext uri="{FF2B5EF4-FFF2-40B4-BE49-F238E27FC236}">
                    <a16:creationId xmlns:a16="http://schemas.microsoft.com/office/drawing/2014/main" id="{5DAC5C65-1E92-4CBA-DA49-0CD9B0E3864D}"/>
                  </a:ext>
                </a:extLst>
              </p:cNvPr>
              <p:cNvSpPr/>
              <p:nvPr/>
            </p:nvSpPr>
            <p:spPr>
              <a:xfrm>
                <a:off x="7521795" y="1718840"/>
                <a:ext cx="1439253" cy="144000"/>
              </a:xfrm>
              <a:prstGeom prst="rect">
                <a:avLst/>
              </a:prstGeom>
              <a:solidFill>
                <a:srgbClr val="FAFCBC"/>
              </a:solidFill>
              <a:ln w="12700">
                <a:solidFill>
                  <a:srgbClr val="FAFCB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전투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IDLE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 전환</a:t>
                </a:r>
              </a:p>
            </p:txBody>
          </p:sp>
          <p:sp>
            <p:nvSpPr>
              <p:cNvPr id="34" name="직사각형 310">
                <a:extLst>
                  <a:ext uri="{FF2B5EF4-FFF2-40B4-BE49-F238E27FC236}">
                    <a16:creationId xmlns:a16="http://schemas.microsoft.com/office/drawing/2014/main" id="{171F9481-BA54-11D0-ABBB-BE4B9AA61C18}"/>
                  </a:ext>
                </a:extLst>
              </p:cNvPr>
              <p:cNvSpPr/>
              <p:nvPr/>
            </p:nvSpPr>
            <p:spPr>
              <a:xfrm>
                <a:off x="1042166" y="1957902"/>
                <a:ext cx="2160752" cy="169791"/>
              </a:xfrm>
              <a:prstGeom prst="rect">
                <a:avLst/>
              </a:prstGeom>
              <a:solidFill>
                <a:srgbClr val="D8C5B2"/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시전 캔슬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직사각형 310">
                <a:extLst>
                  <a:ext uri="{FF2B5EF4-FFF2-40B4-BE49-F238E27FC236}">
                    <a16:creationId xmlns:a16="http://schemas.microsoft.com/office/drawing/2014/main" id="{805EBD94-B0B6-E0CE-DEBA-FAB96847A3A2}"/>
                  </a:ext>
                </a:extLst>
              </p:cNvPr>
              <p:cNvSpPr/>
              <p:nvPr/>
            </p:nvSpPr>
            <p:spPr>
              <a:xfrm>
                <a:off x="7521795" y="1958813"/>
                <a:ext cx="1439252" cy="167971"/>
              </a:xfrm>
              <a:prstGeom prst="rect">
                <a:avLst/>
              </a:prstGeom>
              <a:solidFill>
                <a:srgbClr val="D8C5B2"/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A073F6B-8B89-1A70-1F89-4F11126EA8BE}"/>
                  </a:ext>
                </a:extLst>
              </p:cNvPr>
              <p:cNvGrpSpPr/>
              <p:nvPr/>
            </p:nvGrpSpPr>
            <p:grpSpPr>
              <a:xfrm>
                <a:off x="211614" y="1681660"/>
                <a:ext cx="807360" cy="485171"/>
                <a:chOff x="211614" y="1681660"/>
                <a:chExt cx="807360" cy="485171"/>
              </a:xfrm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32D9721D-364F-D745-C774-508DAC5DC881}"/>
                    </a:ext>
                  </a:extLst>
                </p:cNvPr>
                <p:cNvSpPr/>
                <p:nvPr/>
              </p:nvSpPr>
              <p:spPr>
                <a:xfrm>
                  <a:off x="211614" y="1681660"/>
                  <a:ext cx="807360" cy="485171"/>
                </a:xfrm>
                <a:custGeom>
                  <a:avLst/>
                  <a:gdLst>
                    <a:gd name="connsiteX0" fmla="*/ 44401 w 807360"/>
                    <a:gd name="connsiteY0" fmla="*/ 0 h 554206"/>
                    <a:gd name="connsiteX1" fmla="*/ 762959 w 807360"/>
                    <a:gd name="connsiteY1" fmla="*/ 0 h 554206"/>
                    <a:gd name="connsiteX2" fmla="*/ 807360 w 807360"/>
                    <a:gd name="connsiteY2" fmla="*/ 44401 h 554206"/>
                    <a:gd name="connsiteX3" fmla="*/ 807360 w 807360"/>
                    <a:gd name="connsiteY3" fmla="*/ 189414 h 554206"/>
                    <a:gd name="connsiteX4" fmla="*/ 807360 w 807360"/>
                    <a:gd name="connsiteY4" fmla="*/ 221999 h 554206"/>
                    <a:gd name="connsiteX5" fmla="*/ 807360 w 807360"/>
                    <a:gd name="connsiteY5" fmla="*/ 332207 h 554206"/>
                    <a:gd name="connsiteX6" fmla="*/ 807360 w 807360"/>
                    <a:gd name="connsiteY6" fmla="*/ 367012 h 554206"/>
                    <a:gd name="connsiteX7" fmla="*/ 807360 w 807360"/>
                    <a:gd name="connsiteY7" fmla="*/ 509805 h 554206"/>
                    <a:gd name="connsiteX8" fmla="*/ 762959 w 807360"/>
                    <a:gd name="connsiteY8" fmla="*/ 554206 h 554206"/>
                    <a:gd name="connsiteX9" fmla="*/ 44401 w 807360"/>
                    <a:gd name="connsiteY9" fmla="*/ 554206 h 554206"/>
                    <a:gd name="connsiteX10" fmla="*/ 0 w 807360"/>
                    <a:gd name="connsiteY10" fmla="*/ 509805 h 554206"/>
                    <a:gd name="connsiteX11" fmla="*/ 0 w 807360"/>
                    <a:gd name="connsiteY11" fmla="*/ 332207 h 554206"/>
                    <a:gd name="connsiteX12" fmla="*/ 0 w 807360"/>
                    <a:gd name="connsiteY12" fmla="*/ 332207 h 554206"/>
                    <a:gd name="connsiteX13" fmla="*/ 0 w 807360"/>
                    <a:gd name="connsiteY13" fmla="*/ 221999 h 554206"/>
                    <a:gd name="connsiteX14" fmla="*/ 0 w 807360"/>
                    <a:gd name="connsiteY14" fmla="*/ 189414 h 554206"/>
                    <a:gd name="connsiteX15" fmla="*/ 0 w 807360"/>
                    <a:gd name="connsiteY15" fmla="*/ 44401 h 554206"/>
                    <a:gd name="connsiteX16" fmla="*/ 44401 w 807360"/>
                    <a:gd name="connsiteY16" fmla="*/ 0 h 55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07360" h="554206">
                      <a:moveTo>
                        <a:pt x="44401" y="0"/>
                      </a:moveTo>
                      <a:lnTo>
                        <a:pt x="762959" y="0"/>
                      </a:lnTo>
                      <a:cubicBezTo>
                        <a:pt x="787481" y="0"/>
                        <a:pt x="807360" y="19879"/>
                        <a:pt x="807360" y="44401"/>
                      </a:cubicBezTo>
                      <a:lnTo>
                        <a:pt x="807360" y="189414"/>
                      </a:lnTo>
                      <a:lnTo>
                        <a:pt x="807360" y="221999"/>
                      </a:lnTo>
                      <a:lnTo>
                        <a:pt x="807360" y="332207"/>
                      </a:lnTo>
                      <a:lnTo>
                        <a:pt x="807360" y="367012"/>
                      </a:lnTo>
                      <a:lnTo>
                        <a:pt x="807360" y="509805"/>
                      </a:lnTo>
                      <a:cubicBezTo>
                        <a:pt x="807360" y="534327"/>
                        <a:pt x="787481" y="554206"/>
                        <a:pt x="762959" y="554206"/>
                      </a:cubicBezTo>
                      <a:lnTo>
                        <a:pt x="44401" y="554206"/>
                      </a:lnTo>
                      <a:cubicBezTo>
                        <a:pt x="19879" y="554206"/>
                        <a:pt x="0" y="534327"/>
                        <a:pt x="0" y="509805"/>
                      </a:cubicBezTo>
                      <a:lnTo>
                        <a:pt x="0" y="332207"/>
                      </a:lnTo>
                      <a:lnTo>
                        <a:pt x="0" y="332207"/>
                      </a:lnTo>
                      <a:lnTo>
                        <a:pt x="0" y="221999"/>
                      </a:lnTo>
                      <a:lnTo>
                        <a:pt x="0" y="189414"/>
                      </a:lnTo>
                      <a:lnTo>
                        <a:pt x="0" y="44401"/>
                      </a:lnTo>
                      <a:cubicBezTo>
                        <a:pt x="0" y="19879"/>
                        <a:pt x="19879" y="0"/>
                        <a:pt x="44401" y="0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1C30DB7-F02C-38E2-408B-166AAF305185}"/>
                    </a:ext>
                  </a:extLst>
                </p:cNvPr>
                <p:cNvSpPr txBox="1"/>
                <p:nvPr/>
              </p:nvSpPr>
              <p:spPr>
                <a:xfrm>
                  <a:off x="211614" y="1721591"/>
                  <a:ext cx="284300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모션</a:t>
                  </a:r>
                  <a:endParaRPr lang="en-US" altLang="ko-KR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0D8DE2F-5C7F-EAE5-0C0F-DBF61B07B3ED}"/>
                    </a:ext>
                  </a:extLst>
                </p:cNvPr>
                <p:cNvSpPr txBox="1"/>
                <p:nvPr/>
              </p:nvSpPr>
              <p:spPr>
                <a:xfrm>
                  <a:off x="211614" y="1981411"/>
                  <a:ext cx="685050" cy="107722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rgbClr val="D8C5B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rgbClr val="D8C5B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r>
                    <a:rPr lang="en-US" altLang="ko-KR" sz="700" dirty="0">
                      <a:solidFill>
                        <a:srgbClr val="D8C5B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28682-8A59-D8F1-6659-C8EDA1D31237}"/>
                </a:ext>
              </a:extLst>
            </p:cNvPr>
            <p:cNvGrpSpPr/>
            <p:nvPr/>
          </p:nvGrpSpPr>
          <p:grpSpPr>
            <a:xfrm>
              <a:off x="211614" y="2524194"/>
              <a:ext cx="6727490" cy="242905"/>
              <a:chOff x="211614" y="2677953"/>
              <a:chExt cx="6727490" cy="24290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1F82515-D3F9-8811-858B-496CF4C8BB7C}"/>
                  </a:ext>
                </a:extLst>
              </p:cNvPr>
              <p:cNvGrpSpPr/>
              <p:nvPr/>
            </p:nvGrpSpPr>
            <p:grpSpPr>
              <a:xfrm>
                <a:off x="211614" y="2682797"/>
                <a:ext cx="807360" cy="233216"/>
                <a:chOff x="211614" y="2682797"/>
                <a:chExt cx="807360" cy="233216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109979A6-638E-D27B-A88A-54BC825F6F04}"/>
                    </a:ext>
                  </a:extLst>
                </p:cNvPr>
                <p:cNvSpPr/>
                <p:nvPr/>
              </p:nvSpPr>
              <p:spPr>
                <a:xfrm>
                  <a:off x="211614" y="2682797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AFEE0C6-6096-9135-339B-901F06780C85}"/>
                    </a:ext>
                  </a:extLst>
                </p:cNvPr>
                <p:cNvSpPr txBox="1"/>
                <p:nvPr/>
              </p:nvSpPr>
              <p:spPr>
                <a:xfrm>
                  <a:off x="211614" y="2730156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타격 지점</a:t>
                  </a:r>
                  <a:endParaRPr lang="en-US" altLang="ko-KR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8" name="폭발: 8pt 27">
                <a:extLst>
                  <a:ext uri="{FF2B5EF4-FFF2-40B4-BE49-F238E27FC236}">
                    <a16:creationId xmlns:a16="http://schemas.microsoft.com/office/drawing/2014/main" id="{0C65693E-ED7E-8B84-9BA4-0D8597639524}"/>
                  </a:ext>
                </a:extLst>
              </p:cNvPr>
              <p:cNvSpPr/>
              <p:nvPr/>
            </p:nvSpPr>
            <p:spPr>
              <a:xfrm>
                <a:off x="6664650" y="2677953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5EF6680-60BC-1B62-87E0-6E9AB943B471}"/>
                </a:ext>
              </a:extLst>
            </p:cNvPr>
            <p:cNvGrpSpPr/>
            <p:nvPr/>
          </p:nvGrpSpPr>
          <p:grpSpPr>
            <a:xfrm>
              <a:off x="211614" y="2780252"/>
              <a:ext cx="807360" cy="233216"/>
              <a:chOff x="211614" y="2934011"/>
              <a:chExt cx="807360" cy="233216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C7752A3-3420-FF43-A5DD-E4F0378345CB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701DEE-ADD3-9078-C578-11BF1F9E18E9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F66BA9-B09C-F2A0-E184-6385AC7CB7DA}"/>
                </a:ext>
              </a:extLst>
            </p:cNvPr>
            <p:cNvGrpSpPr/>
            <p:nvPr/>
          </p:nvGrpSpPr>
          <p:grpSpPr>
            <a:xfrm>
              <a:off x="211614" y="3032207"/>
              <a:ext cx="807360" cy="233216"/>
              <a:chOff x="211614" y="2934011"/>
              <a:chExt cx="807360" cy="23321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C5AECFD6-8EFC-5AF7-2913-BA9FA9BB8A63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55CF8A-3064-52F5-D944-3C39EDC62F6F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B7F0A9B-2D11-B729-7FE4-4E5600D18B99}"/>
                </a:ext>
              </a:extLst>
            </p:cNvPr>
            <p:cNvGrpSpPr/>
            <p:nvPr/>
          </p:nvGrpSpPr>
          <p:grpSpPr>
            <a:xfrm>
              <a:off x="1042166" y="1187104"/>
              <a:ext cx="10799629" cy="288000"/>
              <a:chOff x="1042166" y="1340863"/>
              <a:chExt cx="10799629" cy="288000"/>
            </a:xfrm>
          </p:grpSpPr>
          <p:sp>
            <p:nvSpPr>
              <p:cNvPr id="20" name="직사각형 310">
                <a:extLst>
                  <a:ext uri="{FF2B5EF4-FFF2-40B4-BE49-F238E27FC236}">
                    <a16:creationId xmlns:a16="http://schemas.microsoft.com/office/drawing/2014/main" id="{60A63869-8C94-6BAE-6074-53F7E5993BB7}"/>
                  </a:ext>
                </a:extLst>
              </p:cNvPr>
              <p:cNvSpPr/>
              <p:nvPr/>
            </p:nvSpPr>
            <p:spPr>
              <a:xfrm>
                <a:off x="1042166" y="1340863"/>
                <a:ext cx="4319629" cy="288000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 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(1.0s)</a:t>
                </a:r>
                <a:endPara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" name="직사각형 310">
                <a:extLst>
                  <a:ext uri="{FF2B5EF4-FFF2-40B4-BE49-F238E27FC236}">
                    <a16:creationId xmlns:a16="http://schemas.microsoft.com/office/drawing/2014/main" id="{2D803FD2-4C22-1A7C-E5E8-66FB97155DB2}"/>
                  </a:ext>
                </a:extLst>
              </p:cNvPr>
              <p:cNvSpPr/>
              <p:nvPr/>
            </p:nvSpPr>
            <p:spPr>
              <a:xfrm>
                <a:off x="5361795" y="1340863"/>
                <a:ext cx="2160000" cy="288000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(0.5s)</a:t>
                </a:r>
                <a:endPara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" name="직사각형 310">
                <a:extLst>
                  <a:ext uri="{FF2B5EF4-FFF2-40B4-BE49-F238E27FC236}">
                    <a16:creationId xmlns:a16="http://schemas.microsoft.com/office/drawing/2014/main" id="{0DE3A038-7BE8-46E9-495F-988CFA7718F5}"/>
                  </a:ext>
                </a:extLst>
              </p:cNvPr>
              <p:cNvSpPr/>
              <p:nvPr/>
            </p:nvSpPr>
            <p:spPr>
              <a:xfrm>
                <a:off x="7521795" y="1340863"/>
                <a:ext cx="4320000" cy="288000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 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(1.0s)</a:t>
                </a:r>
                <a:endPara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228D0B-A185-66FE-1220-3E25ED8C8362}"/>
                </a:ext>
              </a:extLst>
            </p:cNvPr>
            <p:cNvSpPr/>
            <p:nvPr/>
          </p:nvSpPr>
          <p:spPr>
            <a:xfrm>
              <a:off x="1042167" y="1151106"/>
              <a:ext cx="103626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F5DB054-6F07-EA66-246D-C0FE6C1EDD2E}"/>
                </a:ext>
              </a:extLst>
            </p:cNvPr>
            <p:cNvGrpSpPr/>
            <p:nvPr/>
          </p:nvGrpSpPr>
          <p:grpSpPr>
            <a:xfrm>
              <a:off x="988660" y="3062448"/>
              <a:ext cx="1900933" cy="174851"/>
              <a:chOff x="1061050" y="2970814"/>
              <a:chExt cx="1900933" cy="174851"/>
            </a:xfrm>
          </p:grpSpPr>
          <p:sp>
            <p:nvSpPr>
              <p:cNvPr id="18" name="직사각형 310">
                <a:extLst>
                  <a:ext uri="{FF2B5EF4-FFF2-40B4-BE49-F238E27FC236}">
                    <a16:creationId xmlns:a16="http://schemas.microsoft.com/office/drawing/2014/main" id="{CF5A19E9-DB23-D2FD-297F-50C673F3BDB9}"/>
                  </a:ext>
                </a:extLst>
              </p:cNvPr>
              <p:cNvSpPr/>
              <p:nvPr/>
            </p:nvSpPr>
            <p:spPr>
              <a:xfrm>
                <a:off x="1113670" y="2970814"/>
                <a:ext cx="1848313" cy="174851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A60BD5D0-1803-294A-75CD-25FC52828E85}"/>
                  </a:ext>
                </a:extLst>
              </p:cNvPr>
              <p:cNvSpPr/>
              <p:nvPr/>
            </p:nvSpPr>
            <p:spPr>
              <a:xfrm>
                <a:off x="1061050" y="3004239"/>
                <a:ext cx="108000" cy="1080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591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C68E8-A861-D3B5-870B-AEC82BF13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3025F-DB45-50B2-25CE-DABFF781311F}"/>
              </a:ext>
            </a:extLst>
          </p:cNvPr>
          <p:cNvSpPr txBox="1"/>
          <p:nvPr/>
        </p:nvSpPr>
        <p:spPr>
          <a:xfrm>
            <a:off x="1743517" y="98563"/>
            <a:ext cx="61348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회피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2D85D4-57CA-D753-ABEE-88A5D2355FB2}"/>
              </a:ext>
            </a:extLst>
          </p:cNvPr>
          <p:cNvGrpSpPr/>
          <p:nvPr/>
        </p:nvGrpSpPr>
        <p:grpSpPr>
          <a:xfrm>
            <a:off x="442913" y="3883499"/>
            <a:ext cx="5165033" cy="153760"/>
            <a:chOff x="189102" y="638649"/>
            <a:chExt cx="5165033" cy="15376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35AC7F8-FA72-2921-E483-8E1F81E6B412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02D945A-6930-98A3-DE82-3C8828FDE6CD}"/>
                </a:ext>
              </a:extLst>
            </p:cNvPr>
            <p:cNvSpPr txBox="1"/>
            <p:nvPr/>
          </p:nvSpPr>
          <p:spPr>
            <a:xfrm>
              <a:off x="189102" y="638649"/>
              <a:ext cx="2170466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2.5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(75 frame)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B584730-8C7A-5B69-06FB-6499E562DCD3}"/>
                </a:ext>
              </a:extLst>
            </p:cNvPr>
            <p:cNvSpPr txBox="1"/>
            <p:nvPr/>
          </p:nvSpPr>
          <p:spPr>
            <a:xfrm>
              <a:off x="2576080" y="638649"/>
              <a:ext cx="1808187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1.5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(45 frame)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1B2BB38-E964-8936-F222-8DC95C8458AB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892D3C-C299-B105-D042-A0890BFA8F5C}"/>
              </a:ext>
            </a:extLst>
          </p:cNvPr>
          <p:cNvGrpSpPr/>
          <p:nvPr/>
        </p:nvGrpSpPr>
        <p:grpSpPr>
          <a:xfrm>
            <a:off x="445523" y="4102317"/>
            <a:ext cx="11650829" cy="2495333"/>
            <a:chOff x="191712" y="933667"/>
            <a:chExt cx="11650829" cy="24953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5420D7-1742-0476-16CF-3F310EC11650}"/>
                </a:ext>
              </a:extLst>
            </p:cNvPr>
            <p:cNvGrpSpPr/>
            <p:nvPr/>
          </p:nvGrpSpPr>
          <p:grpSpPr>
            <a:xfrm>
              <a:off x="191712" y="933667"/>
              <a:ext cx="11649711" cy="2495333"/>
              <a:chOff x="191712" y="933667"/>
              <a:chExt cx="11649711" cy="2495333"/>
            </a:xfrm>
          </p:grpSpPr>
          <p:sp>
            <p:nvSpPr>
              <p:cNvPr id="143" name="직사각형 260">
                <a:extLst>
                  <a:ext uri="{FF2B5EF4-FFF2-40B4-BE49-F238E27FC236}">
                    <a16:creationId xmlns:a16="http://schemas.microsoft.com/office/drawing/2014/main" id="{BFD8EE90-646C-7E23-C42C-6037051DA5B6}"/>
                  </a:ext>
                </a:extLst>
              </p:cNvPr>
              <p:cNvSpPr/>
              <p:nvPr/>
            </p:nvSpPr>
            <p:spPr>
              <a:xfrm>
                <a:off x="191712" y="933667"/>
                <a:ext cx="11303565" cy="2495333"/>
              </a:xfrm>
              <a:prstGeom prst="rect">
                <a:avLst/>
              </a:prstGeom>
              <a:solidFill>
                <a:schemeClr val="tx1"/>
              </a:solidFill>
              <a:ln w="635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4" name="직사각형 260">
                <a:extLst>
                  <a:ext uri="{FF2B5EF4-FFF2-40B4-BE49-F238E27FC236}">
                    <a16:creationId xmlns:a16="http://schemas.microsoft.com/office/drawing/2014/main" id="{2EEC9037-219A-000D-1B79-70E73271F7E5}"/>
                  </a:ext>
                </a:extLst>
              </p:cNvPr>
              <p:cNvSpPr/>
              <p:nvPr/>
            </p:nvSpPr>
            <p:spPr>
              <a:xfrm>
                <a:off x="1038876" y="2519986"/>
                <a:ext cx="10802547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5" name="직사각형 260">
                <a:extLst>
                  <a:ext uri="{FF2B5EF4-FFF2-40B4-BE49-F238E27FC236}">
                    <a16:creationId xmlns:a16="http://schemas.microsoft.com/office/drawing/2014/main" id="{BEDAB70F-2FA4-3802-7F1C-AAE05A160E07}"/>
                  </a:ext>
                </a:extLst>
              </p:cNvPr>
              <p:cNvSpPr/>
              <p:nvPr/>
            </p:nvSpPr>
            <p:spPr>
              <a:xfrm>
                <a:off x="1038876" y="2771941"/>
                <a:ext cx="10802547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6" name="직사각형 260">
                <a:extLst>
                  <a:ext uri="{FF2B5EF4-FFF2-40B4-BE49-F238E27FC236}">
                    <a16:creationId xmlns:a16="http://schemas.microsoft.com/office/drawing/2014/main" id="{869D77A5-9CEA-AA34-189C-CB26FE26BC05}"/>
                  </a:ext>
                </a:extLst>
              </p:cNvPr>
              <p:cNvSpPr/>
              <p:nvPr/>
            </p:nvSpPr>
            <p:spPr>
              <a:xfrm>
                <a:off x="1038876" y="1511103"/>
                <a:ext cx="10802547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7" name="직사각형 260">
                <a:extLst>
                  <a:ext uri="{FF2B5EF4-FFF2-40B4-BE49-F238E27FC236}">
                    <a16:creationId xmlns:a16="http://schemas.microsoft.com/office/drawing/2014/main" id="{60CE6C82-F1CF-D542-ADD2-2E02206C0AEC}"/>
                  </a:ext>
                </a:extLst>
              </p:cNvPr>
              <p:cNvSpPr/>
              <p:nvPr/>
            </p:nvSpPr>
            <p:spPr>
              <a:xfrm>
                <a:off x="1038876" y="2015015"/>
                <a:ext cx="10802547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8" name="직사각형 260">
                <a:extLst>
                  <a:ext uri="{FF2B5EF4-FFF2-40B4-BE49-F238E27FC236}">
                    <a16:creationId xmlns:a16="http://schemas.microsoft.com/office/drawing/2014/main" id="{08C3B5E7-5EB9-23DC-734B-22E7EBD451A0}"/>
                  </a:ext>
                </a:extLst>
              </p:cNvPr>
              <p:cNvSpPr/>
              <p:nvPr/>
            </p:nvSpPr>
            <p:spPr>
              <a:xfrm>
                <a:off x="1038876" y="3023896"/>
                <a:ext cx="10802547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47C3459-1AD3-D589-44D8-CFD20B1FD8CC}"/>
                </a:ext>
              </a:extLst>
            </p:cNvPr>
            <p:cNvSpPr/>
            <p:nvPr/>
          </p:nvSpPr>
          <p:spPr>
            <a:xfrm>
              <a:off x="1038876" y="1151104"/>
              <a:ext cx="10802547" cy="360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1BFBB2-2AAA-9644-B607-D4551801DA89}"/>
                </a:ext>
              </a:extLst>
            </p:cNvPr>
            <p:cNvGrpSpPr/>
            <p:nvPr/>
          </p:nvGrpSpPr>
          <p:grpSpPr>
            <a:xfrm>
              <a:off x="1042166" y="1151106"/>
              <a:ext cx="10800375" cy="2124746"/>
              <a:chOff x="191712" y="5272617"/>
              <a:chExt cx="10800375" cy="1412002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E9F4060-DE4D-C0E2-2892-C5094DBB85D0}"/>
                  </a:ext>
                </a:extLst>
              </p:cNvPr>
              <p:cNvGrpSpPr/>
              <p:nvPr/>
            </p:nvGrpSpPr>
            <p:grpSpPr>
              <a:xfrm>
                <a:off x="10416087" y="5272617"/>
                <a:ext cx="576000" cy="1412002"/>
                <a:chOff x="1914025" y="1061414"/>
                <a:chExt cx="288000" cy="2091600"/>
              </a:xfrm>
            </p:grpSpPr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2435AF97-560E-E721-86C8-9802F25D7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1CA81A3E-D556-D328-32EC-12624B791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B6D779A-18A2-AF10-B902-AF03BF677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66F08DF6-13F4-2E03-9A5D-CC3943119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C2F4A8CC-40BB-BD8D-CC58-24F4F359CB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E899B76-A706-4232-7CCA-1D4CF4CBC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EED9076-283D-B097-F031-0C0A2BA9A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70AEAFA-96DC-0A82-106D-5D058FCBD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DB517E0D-DC26-2213-10CB-3BFD17D253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4C30BB6A-B3AC-145C-F3BE-425835ABE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6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0229EEDC-C363-B3AF-DA8F-4FE68677A963}"/>
                  </a:ext>
                </a:extLst>
              </p:cNvPr>
              <p:cNvGrpSpPr/>
              <p:nvPr/>
            </p:nvGrpSpPr>
            <p:grpSpPr>
              <a:xfrm>
                <a:off x="336088" y="5272617"/>
                <a:ext cx="1152000" cy="1412002"/>
                <a:chOff x="1200793" y="1061414"/>
                <a:chExt cx="576000" cy="20916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B31AFD0-AD4C-9753-35B8-27CC817F1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6A4C4C92-7E90-ED5D-DA46-F29FFC4D6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F5119904-DAFC-EDDF-4A38-A45962614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D3E2E234-B3C6-8518-869C-18A5B3EAA6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0C04D43E-D2D1-B132-A262-3A0FE928B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09CA4CE-F157-94C8-96CE-92D0572DE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C3CBA819-F7B8-CCF8-66D0-4D619415E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8A2675D3-B3B0-5769-456D-2FE77848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3805DE2B-522E-EA35-37BA-4F21A6FC5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473BBE24-CDCA-DEE8-B810-A6472C001F11}"/>
                  </a:ext>
                </a:extLst>
              </p:cNvPr>
              <p:cNvGrpSpPr/>
              <p:nvPr/>
            </p:nvGrpSpPr>
            <p:grpSpPr>
              <a:xfrm>
                <a:off x="1776088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6628871F-CC8B-80F2-C1F2-20EA7EDC6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7F97ABB9-16CF-8582-F149-9EC41D625F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19F99E5E-6E76-2847-D225-3DE36E2F3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598B422E-E2A7-542C-1268-A64A62DF2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CE094B01-7567-5E7B-A94B-D93A80DE54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68478C22-31B4-022D-97D2-5A7CC1FEC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655D7B00-2623-ECEC-9833-CEF9A5DF1D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55FD314B-7FF4-19D5-9920-220EF2433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F4F9A229-905D-5F6A-3863-0ED999012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F4C2697F-8420-37D4-99BB-CA2DE9C72D90}"/>
                  </a:ext>
                </a:extLst>
              </p:cNvPr>
              <p:cNvGrpSpPr/>
              <p:nvPr/>
            </p:nvGrpSpPr>
            <p:grpSpPr>
              <a:xfrm>
                <a:off x="3216087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5B5B6D31-FCA7-CE52-8B48-584F26C99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9DDBBF77-B4C8-1700-8A05-CD3068CEB5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23E57843-5B7D-8E26-B03B-9428777A7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2E47358D-4C1F-8E0D-4F91-89E0CE32A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F2511C06-FE7D-F564-3899-9E58BB2F9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DEB61FBB-B39A-D6C8-6D3C-66CD32A09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AEBD4080-F30F-E45D-E93C-6354EA56F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998B2690-D638-35A2-B3F5-7AB0F5BB7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67908053-201D-7101-C5FF-09C5176FB0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2B0E4A58-584C-1D94-4EF6-831F12423006}"/>
                  </a:ext>
                </a:extLst>
              </p:cNvPr>
              <p:cNvGrpSpPr/>
              <p:nvPr/>
            </p:nvGrpSpPr>
            <p:grpSpPr>
              <a:xfrm>
                <a:off x="4656087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0550DE5F-21E5-F305-B1CF-14B1E8C80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F3DCFDF2-40F4-15CF-E1D4-E2E06D5D9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72E81F04-0CF7-9040-D2D7-41B73D008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8FD88218-05DE-D34F-0BF0-DC2D6A218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345578A6-AC3E-A830-E377-B6B25F4CD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C3C7B6DA-2FBF-5DFE-555C-1CA2621ED4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528883AE-9DEE-2E9E-C2C3-5BF9BEE18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A8652F7F-8908-6E71-60D2-409452725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FADBE71-4677-1E2A-0559-93AB99B1A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7380FEE-67E8-B31C-ACB8-06035BB41202}"/>
                  </a:ext>
                </a:extLst>
              </p:cNvPr>
              <p:cNvGrpSpPr/>
              <p:nvPr/>
            </p:nvGrpSpPr>
            <p:grpSpPr>
              <a:xfrm>
                <a:off x="6096088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AE7A0B09-38CC-E56D-0522-E2D8654A8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A616A6B6-CE17-5CB6-A2C5-45053DEB45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5591A6D-E05C-FE26-903B-C5A94EAC3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D2E69B34-D2DA-22A7-4229-A6620D450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C1C50984-D7AA-B360-64F0-708087AEF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17742984-D82C-877E-9844-2EF60A557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FF5BDE41-3EB0-4E73-FF79-CA8DE48D1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0D941069-0DEF-85A3-8781-9C4E257FF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52C9A4D6-8519-143E-0157-61A5FE9E6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F474892-5E1D-6376-B17C-8605F5E8A9E8}"/>
                  </a:ext>
                </a:extLst>
              </p:cNvPr>
              <p:cNvGrpSpPr/>
              <p:nvPr/>
            </p:nvGrpSpPr>
            <p:grpSpPr>
              <a:xfrm>
                <a:off x="7536086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845882D3-51D6-6E0E-5A72-369987439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9C3AEB5-F4E9-B833-84A2-5ECB1955B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4624E47D-2939-7995-BBBA-9EA054E187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FE7533F-6AF9-19CD-0CF5-FA0E9299F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4C310042-86D4-DE26-6BC4-2605C4EDC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FE5179F6-C210-F083-92B0-AB1DAC84B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22EF8A9C-2A33-6E17-2A45-0C601A51A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5D11685C-ACB3-CF50-BCC6-1563CB6909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65986DD3-F808-FF5D-91F5-98D89A221D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CE9C4F15-CCF1-A802-6748-4082FC31D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2086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C079E326-5EAC-A520-7DA5-6720CE684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8185B8D-408C-3F12-19CC-690BF6FD2B72}"/>
                  </a:ext>
                </a:extLst>
              </p:cNvPr>
              <p:cNvGrpSpPr/>
              <p:nvPr/>
            </p:nvGrpSpPr>
            <p:grpSpPr>
              <a:xfrm>
                <a:off x="8976086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44152172-ED0E-DB29-9F6F-E117CFF7C1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5664D8EF-6112-56AF-C96C-E7CDDD463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37812B70-C0B3-CEA0-BF03-6FF3C6694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AFDD6149-85AE-8CDF-3A36-F9498116DC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9D357ABB-ECFA-7FB3-F01F-B8E45069B1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EC7A6D24-6622-8A8D-B81C-E6EA1429E3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E08C4C6-B7BB-F337-E58F-BA721F263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89BAD2FA-436B-B560-5221-A347280F1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5D0EF6B7-8607-2650-8254-C34C8F28BD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5766784-326C-F065-7CCA-4B0ED488C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712" y="5272617"/>
                <a:ext cx="0" cy="141200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42AD07B-77CF-74DE-912E-2924B7226F79}"/>
                </a:ext>
              </a:extLst>
            </p:cNvPr>
            <p:cNvGrpSpPr/>
            <p:nvPr/>
          </p:nvGrpSpPr>
          <p:grpSpPr>
            <a:xfrm>
              <a:off x="601341" y="955720"/>
              <a:ext cx="10869951" cy="202769"/>
              <a:chOff x="601341" y="1109479"/>
              <a:chExt cx="10869951" cy="20276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E135F9A-0F26-160A-9CCE-BF6DFC15396C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E8C485-455E-2291-8ABD-E60789EEC513}"/>
                  </a:ext>
                </a:extLst>
              </p:cNvPr>
              <p:cNvSpPr txBox="1"/>
              <p:nvPr/>
            </p:nvSpPr>
            <p:spPr>
              <a:xfrm>
                <a:off x="2423355" y="1152368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3D013BD-BFA3-275F-F220-EB0012673D3E}"/>
                  </a:ext>
                </a:extLst>
              </p:cNvPr>
              <p:cNvSpPr txBox="1"/>
              <p:nvPr/>
            </p:nvSpPr>
            <p:spPr>
              <a:xfrm>
                <a:off x="11336640" y="1109479"/>
                <a:ext cx="134652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b="1" dirty="0">
                    <a:effectLst/>
                  </a:rPr>
                  <a:t>75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8F8E7A-DCDE-1A32-A85E-BC60414ABA6E}"/>
                  </a:ext>
                </a:extLst>
              </p:cNvPr>
              <p:cNvSpPr txBox="1"/>
              <p:nvPr/>
            </p:nvSpPr>
            <p:spPr>
              <a:xfrm>
                <a:off x="3863354" y="1152368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E2F83A-5090-00D4-1B60-067EB97A0925}"/>
                  </a:ext>
                </a:extLst>
              </p:cNvPr>
              <p:cNvSpPr txBox="1"/>
              <p:nvPr/>
            </p:nvSpPr>
            <p:spPr>
              <a:xfrm>
                <a:off x="5298421" y="1109479"/>
                <a:ext cx="12824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3BBAAB-D9BE-67D2-932F-479C5454F345}"/>
                  </a:ext>
                </a:extLst>
              </p:cNvPr>
              <p:cNvSpPr txBox="1"/>
              <p:nvPr/>
            </p:nvSpPr>
            <p:spPr>
              <a:xfrm>
                <a:off x="6745815" y="1152368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1D72D6-FA98-5E78-CE15-CCBEA3611852}"/>
                  </a:ext>
                </a:extLst>
              </p:cNvPr>
              <p:cNvSpPr txBox="1"/>
              <p:nvPr/>
            </p:nvSpPr>
            <p:spPr>
              <a:xfrm>
                <a:off x="8185814" y="1152368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CC82343-9DF5-6E35-B469-E5FA736B6FDA}"/>
                  </a:ext>
                </a:extLst>
              </p:cNvPr>
              <p:cNvSpPr txBox="1"/>
              <p:nvPr/>
            </p:nvSpPr>
            <p:spPr>
              <a:xfrm>
                <a:off x="9617071" y="1109479"/>
                <a:ext cx="12824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9645E0-B4C4-68D2-4E92-BC6375CA1796}"/>
                  </a:ext>
                </a:extLst>
              </p:cNvPr>
              <p:cNvSpPr txBox="1"/>
              <p:nvPr/>
            </p:nvSpPr>
            <p:spPr>
              <a:xfrm>
                <a:off x="11065673" y="1152367"/>
                <a:ext cx="115417" cy="14360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505BCD3-76CC-7425-9ECC-4313104C7473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D762EA-A6E6-EA85-8412-6F255407CEAA}"/>
                  </a:ext>
                </a:extLst>
              </p:cNvPr>
              <p:cNvSpPr txBox="1"/>
              <p:nvPr/>
            </p:nvSpPr>
            <p:spPr>
              <a:xfrm>
                <a:off x="7472985" y="1204526"/>
                <a:ext cx="99386" cy="107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7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45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010B9C6-79D3-C21D-9AE5-7BBD4EDC4484}"/>
                </a:ext>
              </a:extLst>
            </p:cNvPr>
            <p:cNvGrpSpPr/>
            <p:nvPr/>
          </p:nvGrpSpPr>
          <p:grpSpPr>
            <a:xfrm>
              <a:off x="211243" y="2024430"/>
              <a:ext cx="11630552" cy="485171"/>
              <a:chOff x="211243" y="2178189"/>
              <a:chExt cx="11630552" cy="485171"/>
            </a:xfrm>
          </p:grpSpPr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54B68AC2-3434-A898-4091-E5CA0197DA5E}"/>
                  </a:ext>
                </a:extLst>
              </p:cNvPr>
              <p:cNvSpPr/>
              <p:nvPr/>
            </p:nvSpPr>
            <p:spPr>
              <a:xfrm>
                <a:off x="5361795" y="2185572"/>
                <a:ext cx="2160000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 낙하 후 충격파</a:t>
                </a:r>
                <a:endPara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1" name="직사각형 310">
                <a:extLst>
                  <a:ext uri="{FF2B5EF4-FFF2-40B4-BE49-F238E27FC236}">
                    <a16:creationId xmlns:a16="http://schemas.microsoft.com/office/drawing/2014/main" id="{79421360-B295-C469-CAD6-0FD6E713E31E}"/>
                  </a:ext>
                </a:extLst>
              </p:cNvPr>
              <p:cNvSpPr/>
              <p:nvPr/>
            </p:nvSpPr>
            <p:spPr>
              <a:xfrm>
                <a:off x="7521795" y="2185572"/>
                <a:ext cx="4320000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잔여 이펙트 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CD13F25-CC52-5CA8-273A-9BCA959BD7B3}"/>
                  </a:ext>
                </a:extLst>
              </p:cNvPr>
              <p:cNvGrpSpPr/>
              <p:nvPr/>
            </p:nvGrpSpPr>
            <p:grpSpPr>
              <a:xfrm>
                <a:off x="1042166" y="2185616"/>
                <a:ext cx="4319629" cy="470316"/>
                <a:chOff x="1042166" y="2185572"/>
                <a:chExt cx="4319629" cy="470316"/>
              </a:xfrm>
            </p:grpSpPr>
            <p:sp>
              <p:nvSpPr>
                <p:cNvPr id="46" name="직사각형 310">
                  <a:extLst>
                    <a:ext uri="{FF2B5EF4-FFF2-40B4-BE49-F238E27FC236}">
                      <a16:creationId xmlns:a16="http://schemas.microsoft.com/office/drawing/2014/main" id="{D5EAD1EF-1763-45CC-7334-3A96DEF1DCFA}"/>
                    </a:ext>
                  </a:extLst>
                </p:cNvPr>
                <p:cNvSpPr/>
                <p:nvPr/>
              </p:nvSpPr>
              <p:spPr>
                <a:xfrm>
                  <a:off x="1042166" y="2185572"/>
                  <a:ext cx="4319629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트레일 이펙트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7" name="직사각형 310">
                  <a:extLst>
                    <a:ext uri="{FF2B5EF4-FFF2-40B4-BE49-F238E27FC236}">
                      <a16:creationId xmlns:a16="http://schemas.microsoft.com/office/drawing/2014/main" id="{1FF9A8BE-0C26-C641-06D8-5598482656DF}"/>
                    </a:ext>
                  </a:extLst>
                </p:cNvPr>
                <p:cNvSpPr/>
                <p:nvPr/>
              </p:nvSpPr>
              <p:spPr>
                <a:xfrm>
                  <a:off x="1042166" y="2437527"/>
                  <a:ext cx="4319629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클래스 마크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D5DFE5B6-782A-8295-3080-801361565456}"/>
                  </a:ext>
                </a:extLst>
              </p:cNvPr>
              <p:cNvGrpSpPr/>
              <p:nvPr/>
            </p:nvGrpSpPr>
            <p:grpSpPr>
              <a:xfrm>
                <a:off x="211243" y="2178189"/>
                <a:ext cx="807731" cy="485171"/>
                <a:chOff x="211243" y="2178189"/>
                <a:chExt cx="807731" cy="485171"/>
              </a:xfrm>
            </p:grpSpPr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FB6F9ED8-B300-FECF-9A28-844A5F42856B}"/>
                    </a:ext>
                  </a:extLst>
                </p:cNvPr>
                <p:cNvSpPr/>
                <p:nvPr/>
              </p:nvSpPr>
              <p:spPr>
                <a:xfrm>
                  <a:off x="211614" y="2178189"/>
                  <a:ext cx="807360" cy="485171"/>
                </a:xfrm>
                <a:custGeom>
                  <a:avLst/>
                  <a:gdLst>
                    <a:gd name="connsiteX0" fmla="*/ 44401 w 807360"/>
                    <a:gd name="connsiteY0" fmla="*/ 0 h 554206"/>
                    <a:gd name="connsiteX1" fmla="*/ 762959 w 807360"/>
                    <a:gd name="connsiteY1" fmla="*/ 0 h 554206"/>
                    <a:gd name="connsiteX2" fmla="*/ 807360 w 807360"/>
                    <a:gd name="connsiteY2" fmla="*/ 44401 h 554206"/>
                    <a:gd name="connsiteX3" fmla="*/ 807360 w 807360"/>
                    <a:gd name="connsiteY3" fmla="*/ 189414 h 554206"/>
                    <a:gd name="connsiteX4" fmla="*/ 807360 w 807360"/>
                    <a:gd name="connsiteY4" fmla="*/ 221999 h 554206"/>
                    <a:gd name="connsiteX5" fmla="*/ 807360 w 807360"/>
                    <a:gd name="connsiteY5" fmla="*/ 332207 h 554206"/>
                    <a:gd name="connsiteX6" fmla="*/ 807360 w 807360"/>
                    <a:gd name="connsiteY6" fmla="*/ 367012 h 554206"/>
                    <a:gd name="connsiteX7" fmla="*/ 807360 w 807360"/>
                    <a:gd name="connsiteY7" fmla="*/ 509805 h 554206"/>
                    <a:gd name="connsiteX8" fmla="*/ 762959 w 807360"/>
                    <a:gd name="connsiteY8" fmla="*/ 554206 h 554206"/>
                    <a:gd name="connsiteX9" fmla="*/ 44401 w 807360"/>
                    <a:gd name="connsiteY9" fmla="*/ 554206 h 554206"/>
                    <a:gd name="connsiteX10" fmla="*/ 0 w 807360"/>
                    <a:gd name="connsiteY10" fmla="*/ 509805 h 554206"/>
                    <a:gd name="connsiteX11" fmla="*/ 0 w 807360"/>
                    <a:gd name="connsiteY11" fmla="*/ 332207 h 554206"/>
                    <a:gd name="connsiteX12" fmla="*/ 0 w 807360"/>
                    <a:gd name="connsiteY12" fmla="*/ 332207 h 554206"/>
                    <a:gd name="connsiteX13" fmla="*/ 0 w 807360"/>
                    <a:gd name="connsiteY13" fmla="*/ 221999 h 554206"/>
                    <a:gd name="connsiteX14" fmla="*/ 0 w 807360"/>
                    <a:gd name="connsiteY14" fmla="*/ 189414 h 554206"/>
                    <a:gd name="connsiteX15" fmla="*/ 0 w 807360"/>
                    <a:gd name="connsiteY15" fmla="*/ 44401 h 554206"/>
                    <a:gd name="connsiteX16" fmla="*/ 44401 w 807360"/>
                    <a:gd name="connsiteY16" fmla="*/ 0 h 55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07360" h="554206">
                      <a:moveTo>
                        <a:pt x="44401" y="0"/>
                      </a:moveTo>
                      <a:lnTo>
                        <a:pt x="762959" y="0"/>
                      </a:lnTo>
                      <a:cubicBezTo>
                        <a:pt x="787481" y="0"/>
                        <a:pt x="807360" y="19879"/>
                        <a:pt x="807360" y="44401"/>
                      </a:cubicBezTo>
                      <a:lnTo>
                        <a:pt x="807360" y="189414"/>
                      </a:lnTo>
                      <a:lnTo>
                        <a:pt x="807360" y="221999"/>
                      </a:lnTo>
                      <a:lnTo>
                        <a:pt x="807360" y="332207"/>
                      </a:lnTo>
                      <a:lnTo>
                        <a:pt x="807360" y="367012"/>
                      </a:lnTo>
                      <a:lnTo>
                        <a:pt x="807360" y="509805"/>
                      </a:lnTo>
                      <a:cubicBezTo>
                        <a:pt x="807360" y="534327"/>
                        <a:pt x="787481" y="554206"/>
                        <a:pt x="762959" y="554206"/>
                      </a:cubicBezTo>
                      <a:lnTo>
                        <a:pt x="44401" y="554206"/>
                      </a:lnTo>
                      <a:cubicBezTo>
                        <a:pt x="19879" y="554206"/>
                        <a:pt x="0" y="534327"/>
                        <a:pt x="0" y="509805"/>
                      </a:cubicBezTo>
                      <a:lnTo>
                        <a:pt x="0" y="332207"/>
                      </a:lnTo>
                      <a:lnTo>
                        <a:pt x="0" y="332207"/>
                      </a:lnTo>
                      <a:lnTo>
                        <a:pt x="0" y="221999"/>
                      </a:lnTo>
                      <a:lnTo>
                        <a:pt x="0" y="189414"/>
                      </a:lnTo>
                      <a:lnTo>
                        <a:pt x="0" y="44401"/>
                      </a:lnTo>
                      <a:cubicBezTo>
                        <a:pt x="0" y="19879"/>
                        <a:pt x="19879" y="0"/>
                        <a:pt x="44401" y="0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2348129-CBB1-999B-DD5E-5F86D721135B}"/>
                    </a:ext>
                  </a:extLst>
                </p:cNvPr>
                <p:cNvSpPr txBox="1"/>
                <p:nvPr/>
              </p:nvSpPr>
              <p:spPr>
                <a:xfrm>
                  <a:off x="211243" y="2351527"/>
                  <a:ext cx="39009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DD92217-8AAE-C0FD-4B6E-A87B35C39232}"/>
                </a:ext>
              </a:extLst>
            </p:cNvPr>
            <p:cNvGrpSpPr/>
            <p:nvPr/>
          </p:nvGrpSpPr>
          <p:grpSpPr>
            <a:xfrm>
              <a:off x="211614" y="1527901"/>
              <a:ext cx="8749434" cy="485171"/>
              <a:chOff x="211614" y="1681660"/>
              <a:chExt cx="8749434" cy="485171"/>
            </a:xfrm>
          </p:grpSpPr>
          <p:sp>
            <p:nvSpPr>
              <p:cNvPr id="31" name="직사각형 310">
                <a:extLst>
                  <a:ext uri="{FF2B5EF4-FFF2-40B4-BE49-F238E27FC236}">
                    <a16:creationId xmlns:a16="http://schemas.microsoft.com/office/drawing/2014/main" id="{3635AF88-EBE2-0323-9A86-105BEC587BCD}"/>
                  </a:ext>
                </a:extLst>
              </p:cNvPr>
              <p:cNvSpPr/>
              <p:nvPr/>
            </p:nvSpPr>
            <p:spPr>
              <a:xfrm>
                <a:off x="1042166" y="1682840"/>
                <a:ext cx="4319629" cy="216000"/>
              </a:xfrm>
              <a:prstGeom prst="homePlate">
                <a:avLst/>
              </a:prstGeom>
              <a:solidFill>
                <a:srgbClr val="FAFCBC"/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돌리기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2" name="직사각형 310">
                <a:extLst>
                  <a:ext uri="{FF2B5EF4-FFF2-40B4-BE49-F238E27FC236}">
                    <a16:creationId xmlns:a16="http://schemas.microsoft.com/office/drawing/2014/main" id="{6C7E6ADF-846B-BA09-C586-3287F4FCCCDC}"/>
                  </a:ext>
                </a:extLst>
              </p:cNvPr>
              <p:cNvSpPr/>
              <p:nvPr/>
            </p:nvSpPr>
            <p:spPr>
              <a:xfrm>
                <a:off x="5361795" y="1682840"/>
                <a:ext cx="2160000" cy="216000"/>
              </a:xfrm>
              <a:prstGeom prst="homePlate">
                <a:avLst/>
              </a:prstGeom>
              <a:solidFill>
                <a:srgbClr val="FAFCBC"/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내려 찍기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" name="직사각형 310">
                <a:extLst>
                  <a:ext uri="{FF2B5EF4-FFF2-40B4-BE49-F238E27FC236}">
                    <a16:creationId xmlns:a16="http://schemas.microsoft.com/office/drawing/2014/main" id="{C70DD3DC-51E9-978F-F75B-ADC7BA06A2EF}"/>
                  </a:ext>
                </a:extLst>
              </p:cNvPr>
              <p:cNvSpPr/>
              <p:nvPr/>
            </p:nvSpPr>
            <p:spPr>
              <a:xfrm>
                <a:off x="7521795" y="1718840"/>
                <a:ext cx="1439253" cy="144000"/>
              </a:xfrm>
              <a:prstGeom prst="rect">
                <a:avLst/>
              </a:prstGeom>
              <a:solidFill>
                <a:srgbClr val="FAFCBC"/>
              </a:solidFill>
              <a:ln w="12700">
                <a:solidFill>
                  <a:srgbClr val="FAFCB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전투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IDLE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 전환</a:t>
                </a:r>
              </a:p>
            </p:txBody>
          </p:sp>
          <p:sp>
            <p:nvSpPr>
              <p:cNvPr id="34" name="직사각형 310">
                <a:extLst>
                  <a:ext uri="{FF2B5EF4-FFF2-40B4-BE49-F238E27FC236}">
                    <a16:creationId xmlns:a16="http://schemas.microsoft.com/office/drawing/2014/main" id="{33260046-F69B-2868-9DD8-6F77C9218514}"/>
                  </a:ext>
                </a:extLst>
              </p:cNvPr>
              <p:cNvSpPr/>
              <p:nvPr/>
            </p:nvSpPr>
            <p:spPr>
              <a:xfrm>
                <a:off x="1042166" y="1957902"/>
                <a:ext cx="2160752" cy="169791"/>
              </a:xfrm>
              <a:prstGeom prst="rect">
                <a:avLst/>
              </a:prstGeom>
              <a:solidFill>
                <a:srgbClr val="D8C5B2"/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시전 캔슬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직사각형 310">
                <a:extLst>
                  <a:ext uri="{FF2B5EF4-FFF2-40B4-BE49-F238E27FC236}">
                    <a16:creationId xmlns:a16="http://schemas.microsoft.com/office/drawing/2014/main" id="{EDDF95F9-FF08-AA53-6A2B-556DF7E1C2D5}"/>
                  </a:ext>
                </a:extLst>
              </p:cNvPr>
              <p:cNvSpPr/>
              <p:nvPr/>
            </p:nvSpPr>
            <p:spPr>
              <a:xfrm>
                <a:off x="7521795" y="1958813"/>
                <a:ext cx="1439252" cy="167971"/>
              </a:xfrm>
              <a:prstGeom prst="rect">
                <a:avLst/>
              </a:prstGeom>
              <a:solidFill>
                <a:srgbClr val="D8C5B2"/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D0FE790-AD64-E0B9-0267-3BA9D4535C07}"/>
                  </a:ext>
                </a:extLst>
              </p:cNvPr>
              <p:cNvGrpSpPr/>
              <p:nvPr/>
            </p:nvGrpSpPr>
            <p:grpSpPr>
              <a:xfrm>
                <a:off x="211614" y="1681660"/>
                <a:ext cx="807360" cy="485171"/>
                <a:chOff x="211614" y="1681660"/>
                <a:chExt cx="807360" cy="485171"/>
              </a:xfrm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1C81FB30-7A9A-D11A-3DAE-55B6582F14B4}"/>
                    </a:ext>
                  </a:extLst>
                </p:cNvPr>
                <p:cNvSpPr/>
                <p:nvPr/>
              </p:nvSpPr>
              <p:spPr>
                <a:xfrm>
                  <a:off x="211614" y="1681660"/>
                  <a:ext cx="807360" cy="485171"/>
                </a:xfrm>
                <a:custGeom>
                  <a:avLst/>
                  <a:gdLst>
                    <a:gd name="connsiteX0" fmla="*/ 44401 w 807360"/>
                    <a:gd name="connsiteY0" fmla="*/ 0 h 554206"/>
                    <a:gd name="connsiteX1" fmla="*/ 762959 w 807360"/>
                    <a:gd name="connsiteY1" fmla="*/ 0 h 554206"/>
                    <a:gd name="connsiteX2" fmla="*/ 807360 w 807360"/>
                    <a:gd name="connsiteY2" fmla="*/ 44401 h 554206"/>
                    <a:gd name="connsiteX3" fmla="*/ 807360 w 807360"/>
                    <a:gd name="connsiteY3" fmla="*/ 189414 h 554206"/>
                    <a:gd name="connsiteX4" fmla="*/ 807360 w 807360"/>
                    <a:gd name="connsiteY4" fmla="*/ 221999 h 554206"/>
                    <a:gd name="connsiteX5" fmla="*/ 807360 w 807360"/>
                    <a:gd name="connsiteY5" fmla="*/ 332207 h 554206"/>
                    <a:gd name="connsiteX6" fmla="*/ 807360 w 807360"/>
                    <a:gd name="connsiteY6" fmla="*/ 367012 h 554206"/>
                    <a:gd name="connsiteX7" fmla="*/ 807360 w 807360"/>
                    <a:gd name="connsiteY7" fmla="*/ 509805 h 554206"/>
                    <a:gd name="connsiteX8" fmla="*/ 762959 w 807360"/>
                    <a:gd name="connsiteY8" fmla="*/ 554206 h 554206"/>
                    <a:gd name="connsiteX9" fmla="*/ 44401 w 807360"/>
                    <a:gd name="connsiteY9" fmla="*/ 554206 h 554206"/>
                    <a:gd name="connsiteX10" fmla="*/ 0 w 807360"/>
                    <a:gd name="connsiteY10" fmla="*/ 509805 h 554206"/>
                    <a:gd name="connsiteX11" fmla="*/ 0 w 807360"/>
                    <a:gd name="connsiteY11" fmla="*/ 332207 h 554206"/>
                    <a:gd name="connsiteX12" fmla="*/ 0 w 807360"/>
                    <a:gd name="connsiteY12" fmla="*/ 332207 h 554206"/>
                    <a:gd name="connsiteX13" fmla="*/ 0 w 807360"/>
                    <a:gd name="connsiteY13" fmla="*/ 221999 h 554206"/>
                    <a:gd name="connsiteX14" fmla="*/ 0 w 807360"/>
                    <a:gd name="connsiteY14" fmla="*/ 189414 h 554206"/>
                    <a:gd name="connsiteX15" fmla="*/ 0 w 807360"/>
                    <a:gd name="connsiteY15" fmla="*/ 44401 h 554206"/>
                    <a:gd name="connsiteX16" fmla="*/ 44401 w 807360"/>
                    <a:gd name="connsiteY16" fmla="*/ 0 h 55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07360" h="554206">
                      <a:moveTo>
                        <a:pt x="44401" y="0"/>
                      </a:moveTo>
                      <a:lnTo>
                        <a:pt x="762959" y="0"/>
                      </a:lnTo>
                      <a:cubicBezTo>
                        <a:pt x="787481" y="0"/>
                        <a:pt x="807360" y="19879"/>
                        <a:pt x="807360" y="44401"/>
                      </a:cubicBezTo>
                      <a:lnTo>
                        <a:pt x="807360" y="189414"/>
                      </a:lnTo>
                      <a:lnTo>
                        <a:pt x="807360" y="221999"/>
                      </a:lnTo>
                      <a:lnTo>
                        <a:pt x="807360" y="332207"/>
                      </a:lnTo>
                      <a:lnTo>
                        <a:pt x="807360" y="367012"/>
                      </a:lnTo>
                      <a:lnTo>
                        <a:pt x="807360" y="509805"/>
                      </a:lnTo>
                      <a:cubicBezTo>
                        <a:pt x="807360" y="534327"/>
                        <a:pt x="787481" y="554206"/>
                        <a:pt x="762959" y="554206"/>
                      </a:cubicBezTo>
                      <a:lnTo>
                        <a:pt x="44401" y="554206"/>
                      </a:lnTo>
                      <a:cubicBezTo>
                        <a:pt x="19879" y="554206"/>
                        <a:pt x="0" y="534327"/>
                        <a:pt x="0" y="509805"/>
                      </a:cubicBezTo>
                      <a:lnTo>
                        <a:pt x="0" y="332207"/>
                      </a:lnTo>
                      <a:lnTo>
                        <a:pt x="0" y="332207"/>
                      </a:lnTo>
                      <a:lnTo>
                        <a:pt x="0" y="221999"/>
                      </a:lnTo>
                      <a:lnTo>
                        <a:pt x="0" y="189414"/>
                      </a:lnTo>
                      <a:lnTo>
                        <a:pt x="0" y="44401"/>
                      </a:lnTo>
                      <a:cubicBezTo>
                        <a:pt x="0" y="19879"/>
                        <a:pt x="19879" y="0"/>
                        <a:pt x="44401" y="0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7350B54-C85F-BCB0-D697-9DC5A3E1F5C1}"/>
                    </a:ext>
                  </a:extLst>
                </p:cNvPr>
                <p:cNvSpPr txBox="1"/>
                <p:nvPr/>
              </p:nvSpPr>
              <p:spPr>
                <a:xfrm>
                  <a:off x="211614" y="1721591"/>
                  <a:ext cx="284300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모션</a:t>
                  </a:r>
                  <a:endParaRPr lang="en-US" altLang="ko-KR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9F36F5C-3B17-6F53-746E-6ED46A819230}"/>
                    </a:ext>
                  </a:extLst>
                </p:cNvPr>
                <p:cNvSpPr txBox="1"/>
                <p:nvPr/>
              </p:nvSpPr>
              <p:spPr>
                <a:xfrm>
                  <a:off x="211614" y="1981411"/>
                  <a:ext cx="685050" cy="107722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rgbClr val="D8C5B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rgbClr val="D8C5B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r>
                    <a:rPr lang="en-US" altLang="ko-KR" sz="700" dirty="0">
                      <a:solidFill>
                        <a:srgbClr val="D8C5B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C44FEC-344A-0CA2-B524-133CAF7A9D06}"/>
                </a:ext>
              </a:extLst>
            </p:cNvPr>
            <p:cNvGrpSpPr/>
            <p:nvPr/>
          </p:nvGrpSpPr>
          <p:grpSpPr>
            <a:xfrm>
              <a:off x="211614" y="2524194"/>
              <a:ext cx="6727490" cy="242905"/>
              <a:chOff x="211614" y="2677953"/>
              <a:chExt cx="6727490" cy="24290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99EE389-D917-4C0F-36AD-9F5ECB224936}"/>
                  </a:ext>
                </a:extLst>
              </p:cNvPr>
              <p:cNvGrpSpPr/>
              <p:nvPr/>
            </p:nvGrpSpPr>
            <p:grpSpPr>
              <a:xfrm>
                <a:off x="211614" y="2682797"/>
                <a:ext cx="807360" cy="233216"/>
                <a:chOff x="211614" y="2682797"/>
                <a:chExt cx="807360" cy="233216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694F0E88-1141-D3BA-1E65-40617B397623}"/>
                    </a:ext>
                  </a:extLst>
                </p:cNvPr>
                <p:cNvSpPr/>
                <p:nvPr/>
              </p:nvSpPr>
              <p:spPr>
                <a:xfrm>
                  <a:off x="211614" y="2682797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ACF019A-DC53-C60B-BF70-3E2139351A7A}"/>
                    </a:ext>
                  </a:extLst>
                </p:cNvPr>
                <p:cNvSpPr txBox="1"/>
                <p:nvPr/>
              </p:nvSpPr>
              <p:spPr>
                <a:xfrm>
                  <a:off x="211614" y="2730156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타격 지점</a:t>
                  </a:r>
                  <a:endParaRPr lang="en-US" altLang="ko-KR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8" name="폭발: 8pt 27">
                <a:extLst>
                  <a:ext uri="{FF2B5EF4-FFF2-40B4-BE49-F238E27FC236}">
                    <a16:creationId xmlns:a16="http://schemas.microsoft.com/office/drawing/2014/main" id="{35EA32AA-D507-AD3B-28C4-11DF723E1E18}"/>
                  </a:ext>
                </a:extLst>
              </p:cNvPr>
              <p:cNvSpPr/>
              <p:nvPr/>
            </p:nvSpPr>
            <p:spPr>
              <a:xfrm>
                <a:off x="6664650" y="2677953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48C47FB-6100-71E6-6AEC-B54F00E52F94}"/>
                </a:ext>
              </a:extLst>
            </p:cNvPr>
            <p:cNvGrpSpPr/>
            <p:nvPr/>
          </p:nvGrpSpPr>
          <p:grpSpPr>
            <a:xfrm>
              <a:off x="211614" y="2780252"/>
              <a:ext cx="807360" cy="233216"/>
              <a:chOff x="211614" y="2934011"/>
              <a:chExt cx="807360" cy="233216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097D3853-4F80-292B-288C-80BDEACD81C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F8F9A8-19FE-61DA-CF7D-73301709A07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6194886-5CA2-7C9F-9D71-56327D72296E}"/>
                </a:ext>
              </a:extLst>
            </p:cNvPr>
            <p:cNvGrpSpPr/>
            <p:nvPr/>
          </p:nvGrpSpPr>
          <p:grpSpPr>
            <a:xfrm>
              <a:off x="211614" y="3032207"/>
              <a:ext cx="807360" cy="233216"/>
              <a:chOff x="211614" y="2934011"/>
              <a:chExt cx="807360" cy="23321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241B8C9F-5D38-C383-5076-B08759DDD941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E2A600-19E0-3349-7447-33083642B7B6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E4025BE-D266-B828-258C-91383862E056}"/>
                </a:ext>
              </a:extLst>
            </p:cNvPr>
            <p:cNvGrpSpPr/>
            <p:nvPr/>
          </p:nvGrpSpPr>
          <p:grpSpPr>
            <a:xfrm>
              <a:off x="1042166" y="1187104"/>
              <a:ext cx="10799629" cy="288000"/>
              <a:chOff x="1042166" y="1340863"/>
              <a:chExt cx="10799629" cy="288000"/>
            </a:xfrm>
          </p:grpSpPr>
          <p:sp>
            <p:nvSpPr>
              <p:cNvPr id="20" name="직사각형 310">
                <a:extLst>
                  <a:ext uri="{FF2B5EF4-FFF2-40B4-BE49-F238E27FC236}">
                    <a16:creationId xmlns:a16="http://schemas.microsoft.com/office/drawing/2014/main" id="{F89391AD-7BA0-1A87-D510-7B03F2D0BC90}"/>
                  </a:ext>
                </a:extLst>
              </p:cNvPr>
              <p:cNvSpPr/>
              <p:nvPr/>
            </p:nvSpPr>
            <p:spPr>
              <a:xfrm>
                <a:off x="1042166" y="1340863"/>
                <a:ext cx="4319629" cy="288000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 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(1.0s)</a:t>
                </a:r>
                <a:endPara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" name="직사각형 310">
                <a:extLst>
                  <a:ext uri="{FF2B5EF4-FFF2-40B4-BE49-F238E27FC236}">
                    <a16:creationId xmlns:a16="http://schemas.microsoft.com/office/drawing/2014/main" id="{5608AD03-676E-9D49-3190-80E5368C68D0}"/>
                  </a:ext>
                </a:extLst>
              </p:cNvPr>
              <p:cNvSpPr/>
              <p:nvPr/>
            </p:nvSpPr>
            <p:spPr>
              <a:xfrm>
                <a:off x="5361795" y="1340863"/>
                <a:ext cx="2160000" cy="288000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(0.5s)</a:t>
                </a:r>
                <a:endPara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" name="직사각형 310">
                <a:extLst>
                  <a:ext uri="{FF2B5EF4-FFF2-40B4-BE49-F238E27FC236}">
                    <a16:creationId xmlns:a16="http://schemas.microsoft.com/office/drawing/2014/main" id="{B6E8FF7A-357E-F5AE-81B4-B1ACA70AC1E5}"/>
                  </a:ext>
                </a:extLst>
              </p:cNvPr>
              <p:cNvSpPr/>
              <p:nvPr/>
            </p:nvSpPr>
            <p:spPr>
              <a:xfrm>
                <a:off x="7521795" y="1340863"/>
                <a:ext cx="4320000" cy="288000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 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(1.0s)</a:t>
                </a:r>
                <a:endPara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4BF333-646E-EB47-93CC-2B7B135B76E2}"/>
                </a:ext>
              </a:extLst>
            </p:cNvPr>
            <p:cNvSpPr/>
            <p:nvPr/>
          </p:nvSpPr>
          <p:spPr>
            <a:xfrm>
              <a:off x="1042167" y="1151106"/>
              <a:ext cx="103626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FA63392-B56B-105A-D89B-8CCA8AAEB292}"/>
                </a:ext>
              </a:extLst>
            </p:cNvPr>
            <p:cNvGrpSpPr/>
            <p:nvPr/>
          </p:nvGrpSpPr>
          <p:grpSpPr>
            <a:xfrm>
              <a:off x="988660" y="3062448"/>
              <a:ext cx="1900933" cy="174851"/>
              <a:chOff x="1061050" y="2970814"/>
              <a:chExt cx="1900933" cy="174851"/>
            </a:xfrm>
          </p:grpSpPr>
          <p:sp>
            <p:nvSpPr>
              <p:cNvPr id="18" name="직사각형 310">
                <a:extLst>
                  <a:ext uri="{FF2B5EF4-FFF2-40B4-BE49-F238E27FC236}">
                    <a16:creationId xmlns:a16="http://schemas.microsoft.com/office/drawing/2014/main" id="{2FB18BA4-402B-7ECB-4A85-3FEB15AB8F1B}"/>
                  </a:ext>
                </a:extLst>
              </p:cNvPr>
              <p:cNvSpPr/>
              <p:nvPr/>
            </p:nvSpPr>
            <p:spPr>
              <a:xfrm>
                <a:off x="1113670" y="2970814"/>
                <a:ext cx="1848313" cy="174851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F79F5E3A-396E-ADB0-6C6F-EC5E94E3F289}"/>
                  </a:ext>
                </a:extLst>
              </p:cNvPr>
              <p:cNvSpPr/>
              <p:nvPr/>
            </p:nvSpPr>
            <p:spPr>
              <a:xfrm>
                <a:off x="1061050" y="3004239"/>
                <a:ext cx="108000" cy="1080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964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23122-EA85-1787-4233-BABDB2C3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0AE5293-A2CF-01DE-455A-0106F2DB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3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5E51C1-770D-4D1C-71A5-9BBFB7DDC398}"/>
              </a:ext>
            </a:extLst>
          </p:cNvPr>
          <p:cNvSpPr txBox="1"/>
          <p:nvPr/>
        </p:nvSpPr>
        <p:spPr>
          <a:xfrm>
            <a:off x="442913" y="83174"/>
            <a:ext cx="596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마무리</a:t>
            </a:r>
            <a:endParaRPr lang="en-US" altLang="ko-KR" sz="1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6D848B6-825A-733E-AC16-407384C6B499}"/>
              </a:ext>
            </a:extLst>
          </p:cNvPr>
          <p:cNvGrpSpPr/>
          <p:nvPr/>
        </p:nvGrpSpPr>
        <p:grpSpPr>
          <a:xfrm>
            <a:off x="1707878" y="769088"/>
            <a:ext cx="8776244" cy="5828562"/>
            <a:chOff x="1707878" y="769088"/>
            <a:chExt cx="8776244" cy="5828562"/>
          </a:xfrm>
        </p:grpSpPr>
        <p:pic>
          <p:nvPicPr>
            <p:cNvPr id="9" name="그림 8" descr="의상 디자인, 덮개, 의류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497AD4-3A5C-8A1E-00E8-FF14482F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878" y="769088"/>
              <a:ext cx="3395538" cy="5828562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56E9D3A-15AC-8B13-3421-1EEBC845E352}"/>
                </a:ext>
              </a:extLst>
            </p:cNvPr>
            <p:cNvGrpSpPr/>
            <p:nvPr/>
          </p:nvGrpSpPr>
          <p:grpSpPr>
            <a:xfrm>
              <a:off x="6190837" y="877558"/>
              <a:ext cx="4293285" cy="5720092"/>
              <a:chOff x="6190837" y="877558"/>
              <a:chExt cx="4293285" cy="572009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AA944DB-1EBC-C672-7454-5FE0C78B5902}"/>
                  </a:ext>
                </a:extLst>
              </p:cNvPr>
              <p:cNvGrpSpPr/>
              <p:nvPr/>
            </p:nvGrpSpPr>
            <p:grpSpPr>
              <a:xfrm>
                <a:off x="6190837" y="877558"/>
                <a:ext cx="4286205" cy="2474230"/>
                <a:chOff x="6190837" y="877558"/>
                <a:chExt cx="4286205" cy="2474230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25E8EE-8AD3-D10D-8F2D-E1DB1AA6880F}"/>
                    </a:ext>
                  </a:extLst>
                </p:cNvPr>
                <p:cNvSpPr txBox="1"/>
                <p:nvPr/>
              </p:nvSpPr>
              <p:spPr>
                <a:xfrm>
                  <a:off x="6190837" y="1505320"/>
                  <a:ext cx="4286205" cy="1846468"/>
                </a:xfrm>
                <a:prstGeom prst="rect">
                  <a:avLst/>
                </a:prstGeom>
                <a:noFill/>
              </p:spPr>
              <p:txBody>
                <a:bodyPr wrap="square" lIns="18000" rIns="18000" rtlCol="0">
                  <a:sp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rgbClr val="D4CFC5"/>
                      </a:solidFill>
                      <a:effectLst/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현자는 원리와 법칙을 파악하여 최소한의 움직임으로 최대의 결과를 만들어 내는 효율을 추구합니다</a:t>
                  </a:r>
                  <a:r>
                    <a:rPr lang="en-US" altLang="ko-KR" sz="1200" dirty="0">
                      <a:solidFill>
                        <a:srgbClr val="D4CFC5"/>
                      </a:solidFill>
                      <a:effectLst/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 latinLnBrk="0">
                    <a:lnSpc>
                      <a:spcPct val="120000"/>
                    </a:lnSpc>
                  </a:pPr>
                  <a:endParaRPr lang="en-US" altLang="ko-KR" sz="1200" dirty="0">
                    <a:solidFill>
                      <a:srgbClr val="D4CFC5"/>
                    </a:solidFill>
                    <a:effectLst/>
                    <a:latin typeface="빛의 계승자 Regular" panose="020B0600000101010101" pitchFamily="50" charset="-127"/>
                    <a:ea typeface="빛의 계승자 Regular" panose="020B0600000101010101" pitchFamily="50" charset="-127"/>
                    <a:cs typeface="Pretendard Medium" panose="02000603000000020004" pitchFamily="2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그들의 모든 기술은 인과에서 비롯되며 전장에서의 행위에 따라 쌓이는 인과는 행동을 멈추면 빠르게 소멸됩니다</a:t>
                  </a:r>
                  <a:r>
                    <a:rPr lang="en-US" altLang="ko-KR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latinLnBrk="0">
                    <a:lnSpc>
                      <a:spcPct val="120000"/>
                    </a:lnSpc>
                  </a:pPr>
                  <a:endParaRPr lang="en-US" altLang="ko-KR" sz="1200" dirty="0">
                    <a:solidFill>
                      <a:srgbClr val="D4CFC5"/>
                    </a:solidFill>
                    <a:latin typeface="빛의 계승자 Regular" panose="020B0600000101010101" pitchFamily="50" charset="-127"/>
                    <a:ea typeface="빛의 계승자 Regular" panose="020B0600000101010101" pitchFamily="50" charset="-127"/>
                    <a:cs typeface="Pretendard Medium" panose="02000603000000020004" pitchFamily="2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이 험난한 과정을 흔들림 없이 해낸 현자들은 전장의 위기를 극복하는 지침이 됩니다</a:t>
                  </a:r>
                  <a:r>
                    <a:rPr lang="en-US" altLang="ko-KR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200" dirty="0">
                    <a:solidFill>
                      <a:srgbClr val="D4CFC5"/>
                    </a:solidFill>
                    <a:effectLst/>
                    <a:latin typeface="빛의 계승자 Regular" panose="020B0600000101010101" pitchFamily="50" charset="-127"/>
                    <a:ea typeface="빛의 계승자 Regular" panose="020B0600000101010101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8F2D00-8B9B-7ACF-1FD0-0233655A5D1A}"/>
                    </a:ext>
                  </a:extLst>
                </p:cNvPr>
                <p:cNvSpPr txBox="1"/>
                <p:nvPr/>
              </p:nvSpPr>
              <p:spPr>
                <a:xfrm>
                  <a:off x="6190837" y="877558"/>
                  <a:ext cx="908385" cy="461665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r>
                    <a:rPr lang="ko-KR" altLang="en-US" sz="2400" spc="200" dirty="0">
                      <a:solidFill>
                        <a:srgbClr val="D4CFC5"/>
                      </a:solidFill>
                      <a:effectLst/>
                      <a:latin typeface="빛의 계승자 Bold" panose="020B0600000101010101" pitchFamily="50" charset="-127"/>
                      <a:ea typeface="빛의 계승자 Bold" panose="020B0600000101010101" pitchFamily="50" charset="-127"/>
                    </a:rPr>
                    <a:t>현자  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BE2CFC1-8DC6-6CF2-440B-39F20EE144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0837" y="1339223"/>
                  <a:ext cx="4286205" cy="0"/>
                </a:xfrm>
                <a:prstGeom prst="line">
                  <a:avLst/>
                </a:prstGeom>
                <a:ln w="12700" cap="rnd">
                  <a:solidFill>
                    <a:srgbClr val="D4CFC5">
                      <a:alpha val="39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BA0703B-E32B-A34E-1073-CC6BC6A0A2D7}"/>
                  </a:ext>
                </a:extLst>
              </p:cNvPr>
              <p:cNvGrpSpPr/>
              <p:nvPr/>
            </p:nvGrpSpPr>
            <p:grpSpPr>
              <a:xfrm>
                <a:off x="6190837" y="3786000"/>
                <a:ext cx="4293285" cy="2811650"/>
                <a:chOff x="6190837" y="3786000"/>
                <a:chExt cx="4293285" cy="2811650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5987F4-C543-F4A0-3A2B-2565849464A2}"/>
                    </a:ext>
                  </a:extLst>
                </p:cNvPr>
                <p:cNvSpPr txBox="1"/>
                <p:nvPr/>
              </p:nvSpPr>
              <p:spPr>
                <a:xfrm>
                  <a:off x="7994695" y="3786000"/>
                  <a:ext cx="685568" cy="276999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2000">
                      <a:solidFill>
                        <a:srgbClr val="D4CFC5"/>
                      </a:solidFill>
                      <a:effectLst/>
                      <a:latin typeface="빛의 계승자 Bold" panose="020B0600000101010101" pitchFamily="50" charset="-127"/>
                      <a:ea typeface="빛의 계승자 Bold" panose="020B0600000101010101" pitchFamily="50" charset="-127"/>
                    </a:defRPr>
                  </a:lvl1pPr>
                </a:lstStyle>
                <a:p>
                  <a:r>
                    <a:rPr lang="ko-KR" altLang="en-US" sz="1200" dirty="0"/>
                    <a:t>무기 타입</a:t>
                  </a:r>
                  <a:endParaRPr lang="en-US" altLang="ko-KR" sz="1200" dirty="0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08AAC49-263F-ED1C-CF78-A031A63E8199}"/>
                    </a:ext>
                  </a:extLst>
                </p:cNvPr>
                <p:cNvGrpSpPr/>
                <p:nvPr/>
              </p:nvGrpSpPr>
              <p:grpSpPr>
                <a:xfrm>
                  <a:off x="6190837" y="4393946"/>
                  <a:ext cx="4293285" cy="2203704"/>
                  <a:chOff x="6140519" y="3769274"/>
                  <a:chExt cx="4293285" cy="2203704"/>
                </a:xfrm>
              </p:grpSpPr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D86091F0-7488-B49C-5D90-941EE85E72AB}"/>
                      </a:ext>
                    </a:extLst>
                  </p:cNvPr>
                  <p:cNvGrpSpPr/>
                  <p:nvPr/>
                </p:nvGrpSpPr>
                <p:grpSpPr>
                  <a:xfrm>
                    <a:off x="7624761" y="3769274"/>
                    <a:ext cx="1324800" cy="2203704"/>
                    <a:chOff x="7624761" y="3769274"/>
                    <a:chExt cx="1324800" cy="2203704"/>
                  </a:xfrm>
                </p:grpSpPr>
                <p:sp>
                  <p:nvSpPr>
                    <p:cNvPr id="26" name="직사각형 25">
                      <a:extLst>
                        <a:ext uri="{FF2B5EF4-FFF2-40B4-BE49-F238E27FC236}">
                          <a16:creationId xmlns:a16="http://schemas.microsoft.com/office/drawing/2014/main" id="{E3DDECA3-F748-5872-7FDE-F4438535E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841" y="3769274"/>
                      <a:ext cx="1310640" cy="21336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>
                            <a:lumMod val="99000"/>
                          </a:srgbClr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>
                      <a:solidFill>
                        <a:srgbClr val="616052">
                          <a:alpha val="24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19D50509-583C-B82D-40B7-642101B2E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9740" y="3826423"/>
                      <a:ext cx="1194842" cy="1950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/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9050">
                      <a:solidFill>
                        <a:srgbClr val="61605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5DFD00D6-CB97-24B2-C2B5-446BF4D1E6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4761" y="3769274"/>
                      <a:ext cx="1324800" cy="2203704"/>
                    </a:xfrm>
                    <a:prstGeom prst="rect">
                      <a:avLst/>
                    </a:prstGeom>
                    <a:gradFill flip="none" rotWithShape="1">
                      <a:gsLst>
                        <a:gs pos="38000">
                          <a:srgbClr val="212227">
                            <a:alpha val="70000"/>
                          </a:srgbClr>
                        </a:gs>
                        <a:gs pos="55000">
                          <a:srgbClr val="212227">
                            <a:alpha val="40000"/>
                          </a:srgbClr>
                        </a:gs>
                        <a:gs pos="0">
                          <a:srgbClr val="212227"/>
                        </a:gs>
                        <a:gs pos="16000">
                          <a:srgbClr val="212227"/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4" name="그룹 3">
                      <a:extLst>
                        <a:ext uri="{FF2B5EF4-FFF2-40B4-BE49-F238E27FC236}">
                          <a16:creationId xmlns:a16="http://schemas.microsoft.com/office/drawing/2014/main" id="{254786DB-0CBD-EDEE-053C-598431E4A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4134" y="4095739"/>
                      <a:ext cx="706055" cy="1245064"/>
                      <a:chOff x="7934134" y="4200817"/>
                      <a:chExt cx="706055" cy="1245064"/>
                    </a:xfrm>
                  </p:grpSpPr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B65EC17E-420B-6053-8785-C09DAD0ECE5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34760" y="5215049"/>
                        <a:ext cx="70480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18000" rIns="18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>
                          <a:defRPr sz="2000">
                            <a:solidFill>
                              <a:srgbClr val="D4CFC5"/>
                            </a:solidFill>
                            <a:effectLst/>
                            <a:latin typeface="빛의 계승자 Bold" panose="020B0600000101010101" pitchFamily="50" charset="-127"/>
                            <a:ea typeface="빛의 계승자 Bold" panose="020B0600000101010101" pitchFamily="50" charset="-127"/>
                          </a:defRPr>
                        </a:lvl1pPr>
                      </a:lstStyle>
                      <a:p>
                        <a:pPr algn="ctr"/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현자 무기 </a:t>
                        </a:r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2)</a:t>
                        </a:r>
                      </a:p>
                    </p:txBody>
                  </p:sp>
                  <p:sp>
                    <p:nvSpPr>
                      <p:cNvPr id="47" name="타원 46">
                        <a:extLst>
                          <a:ext uri="{FF2B5EF4-FFF2-40B4-BE49-F238E27FC236}">
                            <a16:creationId xmlns:a16="http://schemas.microsoft.com/office/drawing/2014/main" id="{24D648C2-B2AA-7243-0699-40F19AF7C2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4134" y="4200817"/>
                        <a:ext cx="706055" cy="706055"/>
                      </a:xfrm>
                      <a:prstGeom prst="ellipse">
                        <a:avLst/>
                      </a:prstGeom>
                      <a:ln w="19050">
                        <a:solidFill>
                          <a:srgbClr val="616052"/>
                        </a:solidFill>
                      </a:ln>
                      <a:effectLst>
                        <a:glow rad="12700">
                          <a:schemeClr val="tx1"/>
                        </a:glow>
                      </a:effectLst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009F8D00-B834-2012-0A7A-9F1F91EE0C5E}"/>
                      </a:ext>
                    </a:extLst>
                  </p:cNvPr>
                  <p:cNvGrpSpPr/>
                  <p:nvPr/>
                </p:nvGrpSpPr>
                <p:grpSpPr>
                  <a:xfrm>
                    <a:off x="9109004" y="3769274"/>
                    <a:ext cx="1324800" cy="2203704"/>
                    <a:chOff x="9109004" y="3769274"/>
                    <a:chExt cx="1324800" cy="2203704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0E1E0C7E-6751-4C55-B357-868F58F4E8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6084" y="3769274"/>
                      <a:ext cx="1310640" cy="21336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>
                            <a:lumMod val="99000"/>
                          </a:srgbClr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>
                      <a:solidFill>
                        <a:srgbClr val="616052">
                          <a:alpha val="24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F551C5A2-401F-8F48-A7A9-29B58DEF0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3983" y="3826423"/>
                      <a:ext cx="1194842" cy="1950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/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9050">
                      <a:solidFill>
                        <a:srgbClr val="61605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직사각형 31">
                      <a:extLst>
                        <a:ext uri="{FF2B5EF4-FFF2-40B4-BE49-F238E27FC236}">
                          <a16:creationId xmlns:a16="http://schemas.microsoft.com/office/drawing/2014/main" id="{AF0BE877-850D-8B5B-9FFE-B4407113C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9004" y="3769274"/>
                      <a:ext cx="1324800" cy="2203704"/>
                    </a:xfrm>
                    <a:prstGeom prst="rect">
                      <a:avLst/>
                    </a:prstGeom>
                    <a:gradFill flip="none" rotWithShape="1">
                      <a:gsLst>
                        <a:gs pos="38000">
                          <a:srgbClr val="212227">
                            <a:alpha val="70000"/>
                          </a:srgbClr>
                        </a:gs>
                        <a:gs pos="55000">
                          <a:srgbClr val="212227">
                            <a:alpha val="40000"/>
                          </a:srgbClr>
                        </a:gs>
                        <a:gs pos="0">
                          <a:srgbClr val="212227"/>
                        </a:gs>
                        <a:gs pos="16000">
                          <a:srgbClr val="212227"/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" name="그룹 2">
                      <a:extLst>
                        <a:ext uri="{FF2B5EF4-FFF2-40B4-BE49-F238E27FC236}">
                          <a16:creationId xmlns:a16="http://schemas.microsoft.com/office/drawing/2014/main" id="{2B645EDE-1EFB-8ECE-D969-DB591CD616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18377" y="4095739"/>
                      <a:ext cx="706055" cy="1245064"/>
                      <a:chOff x="9418377" y="4200817"/>
                      <a:chExt cx="706055" cy="1245064"/>
                    </a:xfrm>
                  </p:grpSpPr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FAEB47A3-EABC-B9E4-B2C6-9BB13C9C2A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19002" y="5215049"/>
                        <a:ext cx="70480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18000" rIns="18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>
                          <a:defRPr sz="2000">
                            <a:solidFill>
                              <a:srgbClr val="D4CFC5"/>
                            </a:solidFill>
                            <a:effectLst/>
                            <a:latin typeface="빛의 계승자 Bold" panose="020B0600000101010101" pitchFamily="50" charset="-127"/>
                            <a:ea typeface="빛의 계승자 Bold" panose="020B0600000101010101" pitchFamily="50" charset="-127"/>
                          </a:defRPr>
                        </a:lvl1pPr>
                      </a:lstStyle>
                      <a:p>
                        <a:pPr algn="ctr"/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현자 무기 </a:t>
                        </a:r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2)</a:t>
                        </a:r>
                      </a:p>
                    </p:txBody>
                  </p:sp>
                  <p:sp>
                    <p:nvSpPr>
                      <p:cNvPr id="48" name="타원 47">
                        <a:extLst>
                          <a:ext uri="{FF2B5EF4-FFF2-40B4-BE49-F238E27FC236}">
                            <a16:creationId xmlns:a16="http://schemas.microsoft.com/office/drawing/2014/main" id="{14F022A8-D685-CD4F-9995-C7590AF642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18377" y="4200817"/>
                        <a:ext cx="706055" cy="706055"/>
                      </a:xfrm>
                      <a:prstGeom prst="ellipse">
                        <a:avLst/>
                      </a:prstGeom>
                      <a:ln w="19050">
                        <a:solidFill>
                          <a:srgbClr val="616052"/>
                        </a:solidFill>
                      </a:ln>
                      <a:effectLst>
                        <a:glow rad="12700">
                          <a:schemeClr val="tx1"/>
                        </a:glow>
                      </a:effectLst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86601C41-2439-88CF-27BE-94D653829036}"/>
                      </a:ext>
                    </a:extLst>
                  </p:cNvPr>
                  <p:cNvGrpSpPr/>
                  <p:nvPr/>
                </p:nvGrpSpPr>
                <p:grpSpPr>
                  <a:xfrm>
                    <a:off x="6140519" y="3769274"/>
                    <a:ext cx="1324800" cy="2203704"/>
                    <a:chOff x="6140519" y="3769274"/>
                    <a:chExt cx="1324800" cy="2203704"/>
                  </a:xfrm>
                </p:grpSpPr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D76A319E-1E41-E882-F5E6-7463FAC18F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7599" y="3769274"/>
                      <a:ext cx="1310640" cy="21336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>
                            <a:lumMod val="99000"/>
                          </a:srgbClr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>
                      <a:solidFill>
                        <a:srgbClr val="616052">
                          <a:alpha val="24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1D09ECB3-F75B-1908-9767-73560C1D32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5498" y="3826423"/>
                      <a:ext cx="1194842" cy="1950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/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9050">
                      <a:solidFill>
                        <a:srgbClr val="61605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AD718E23-45DD-5F99-D98C-D0606E5C0C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0519" y="3769274"/>
                      <a:ext cx="1324800" cy="2203704"/>
                    </a:xfrm>
                    <a:prstGeom prst="rect">
                      <a:avLst/>
                    </a:prstGeom>
                    <a:gradFill flip="none" rotWithShape="1">
                      <a:gsLst>
                        <a:gs pos="38000">
                          <a:srgbClr val="212227">
                            <a:alpha val="70000"/>
                          </a:srgbClr>
                        </a:gs>
                        <a:gs pos="55000">
                          <a:srgbClr val="212227">
                            <a:alpha val="40000"/>
                          </a:srgbClr>
                        </a:gs>
                        <a:gs pos="0">
                          <a:srgbClr val="212227"/>
                        </a:gs>
                        <a:gs pos="16000">
                          <a:srgbClr val="212227"/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2" name="그룹 1">
                      <a:extLst>
                        <a:ext uri="{FF2B5EF4-FFF2-40B4-BE49-F238E27FC236}">
                          <a16:creationId xmlns:a16="http://schemas.microsoft.com/office/drawing/2014/main" id="{DD85AB60-B0E5-8146-82D4-4972EEA6A5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81282" y="4029432"/>
                      <a:ext cx="838667" cy="1334455"/>
                      <a:chOff x="6381282" y="4134510"/>
                      <a:chExt cx="838667" cy="1334455"/>
                    </a:xfrm>
                  </p:grpSpPr>
                  <p:sp>
                    <p:nvSpPr>
                      <p:cNvPr id="36" name="타원 35">
                        <a:extLst>
                          <a:ext uri="{FF2B5EF4-FFF2-40B4-BE49-F238E27FC236}">
                            <a16:creationId xmlns:a16="http://schemas.microsoft.com/office/drawing/2014/main" id="{2DDAF27A-C1E2-58A0-2E07-DBAC08656F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9892" y="4200817"/>
                        <a:ext cx="706055" cy="706055"/>
                      </a:xfrm>
                      <a:prstGeom prst="ellipse">
                        <a:avLst/>
                      </a:prstGeom>
                      <a:ln w="19050">
                        <a:solidFill>
                          <a:srgbClr val="616052"/>
                        </a:solidFill>
                      </a:ln>
                      <a:effectLst>
                        <a:glow rad="12700">
                          <a:schemeClr val="tx1"/>
                        </a:glow>
                      </a:effectLst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87074945-AF08-A31A-7885-049CC90206D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51693" y="5215049"/>
                        <a:ext cx="302451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18000" rIns="18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>
                          <a:defRPr sz="2000">
                            <a:solidFill>
                              <a:srgbClr val="D4CFC5"/>
                            </a:solidFill>
                            <a:effectLst/>
                            <a:latin typeface="빛의 계승자 Bold" panose="020B0600000101010101" pitchFamily="50" charset="-127"/>
                            <a:ea typeface="빛의 계승자 Bold" panose="020B0600000101010101" pitchFamily="50" charset="-127"/>
                          </a:defRPr>
                        </a:lvl1pPr>
                      </a:lstStyle>
                      <a:p>
                        <a:pPr algn="ctr"/>
                        <a:r>
                          <a:rPr lang="ko-KR" altLang="en-US" sz="1050" dirty="0" err="1"/>
                          <a:t>성반</a:t>
                        </a:r>
                        <a:endParaRPr lang="en-US" altLang="ko-KR" sz="1050" dirty="0"/>
                      </a:p>
                    </p:txBody>
                  </p:sp>
                  <p:grpSp>
                    <p:nvGrpSpPr>
                      <p:cNvPr id="63" name="그룹 62">
                        <a:extLst>
                          <a:ext uri="{FF2B5EF4-FFF2-40B4-BE49-F238E27FC236}">
                            <a16:creationId xmlns:a16="http://schemas.microsoft.com/office/drawing/2014/main" id="{0507E14C-ACA3-F75E-899E-9028DB7937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81282" y="4134510"/>
                        <a:ext cx="838667" cy="838667"/>
                        <a:chOff x="5173980" y="4061460"/>
                        <a:chExt cx="1076960" cy="1076960"/>
                      </a:xfrm>
                    </p:grpSpPr>
                    <p:sp>
                      <p:nvSpPr>
                        <p:cNvPr id="61" name="타원 60">
                          <a:extLst>
                            <a:ext uri="{FF2B5EF4-FFF2-40B4-BE49-F238E27FC236}">
                              <a16:creationId xmlns:a16="http://schemas.microsoft.com/office/drawing/2014/main" id="{16044C70-EB94-7783-E31B-FFFB0B01C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82920" y="4470400"/>
                          <a:ext cx="259080" cy="259080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62" name="그림 61" descr="원, 예술, 상징, 디자인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6C4D7C7-1573-833E-C666-D3F2B37A7E5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31" t="5451" r="6152" b="6631"/>
                        <a:stretch>
                          <a:fillRect/>
                        </a:stretch>
                      </p:blipFill>
                      <p:spPr>
                        <a:xfrm>
                          <a:off x="5173980" y="4061460"/>
                          <a:ext cx="1076960" cy="1076960"/>
                        </a:xfrm>
                        <a:prstGeom prst="rect">
                          <a:avLst/>
                        </a:prstGeom>
                        <a:effectLst>
                          <a:innerShdw blurRad="114300">
                            <a:prstClr val="black">
                              <a:alpha val="39000"/>
                            </a:prstClr>
                          </a:innerShdw>
                        </a:effectLst>
                      </p:spPr>
                    </p:pic>
                  </p:grpSp>
                </p:grpSp>
              </p:grp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DDFE1B9-21F6-71B9-D083-A32C05E13AB6}"/>
                    </a:ext>
                  </a:extLst>
                </p:cNvPr>
                <p:cNvSpPr txBox="1"/>
                <p:nvPr/>
              </p:nvSpPr>
              <p:spPr>
                <a:xfrm>
                  <a:off x="7110639" y="4042397"/>
                  <a:ext cx="2453680" cy="230832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2000">
                      <a:solidFill>
                        <a:srgbClr val="D4CFC5"/>
                      </a:solidFill>
                      <a:effectLst/>
                      <a:latin typeface="빛의 계승자 Bold" panose="020B0600000101010101" pitchFamily="50" charset="-127"/>
                      <a:ea typeface="빛의 계승자 Bold" panose="020B0600000101010101" pitchFamily="50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rgbClr val="C7B388"/>
                      </a:solidFill>
                    </a:rPr>
                    <a:t>아래 세 가지 타입의 무기를 사용할 수 있습니다</a:t>
                  </a:r>
                  <a:r>
                    <a:rPr lang="en-US" altLang="ko-KR" sz="900" dirty="0">
                      <a:solidFill>
                        <a:srgbClr val="C7B388"/>
                      </a:solidFill>
                    </a:rPr>
                    <a:t>.</a:t>
                  </a:r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57AF707-F552-F8AC-938B-F6F9D697C781}"/>
              </a:ext>
            </a:extLst>
          </p:cNvPr>
          <p:cNvSpPr txBox="1"/>
          <p:nvPr/>
        </p:nvSpPr>
        <p:spPr>
          <a:xfrm>
            <a:off x="1029612" y="98563"/>
            <a:ext cx="2195648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크로노오디세이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 예시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17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F0197-B1A3-7F6D-7628-560394A7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416A4B-E61A-521F-76BE-F92B8C0FE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45" y="6253641"/>
            <a:ext cx="1168111" cy="327508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15EF4-E8E4-73D0-5310-4B25054C26EB}"/>
              </a:ext>
            </a:extLst>
          </p:cNvPr>
          <p:cNvSpPr txBox="1"/>
          <p:nvPr/>
        </p:nvSpPr>
        <p:spPr>
          <a:xfrm>
            <a:off x="3557485" y="2659559"/>
            <a:ext cx="5077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End Of Document</a:t>
            </a:r>
            <a:endParaRPr lang="ko-KR" altLang="en-US" sz="4400" dirty="0">
              <a:solidFill>
                <a:schemeClr val="bg1"/>
              </a:solidFill>
              <a:effectLst/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68BBD3-B8DB-F77F-80D3-E0B343FD0996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4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821</Words>
  <Application>Microsoft Office PowerPoint</Application>
  <PresentationFormat>와이드스크린</PresentationFormat>
  <Paragraphs>179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EBS주시경 Bold</vt:lpstr>
      <vt:lpstr>Noto Sans KR</vt:lpstr>
      <vt:lpstr>Pretendard</vt:lpstr>
      <vt:lpstr>Pretendard ExtraBold</vt:lpstr>
      <vt:lpstr>Pretendard SemiBold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83</cp:revision>
  <dcterms:created xsi:type="dcterms:W3CDTF">2025-10-31T08:06:06Z</dcterms:created>
  <dcterms:modified xsi:type="dcterms:W3CDTF">2025-11-04T20:12:26Z</dcterms:modified>
</cp:coreProperties>
</file>